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1"/>
  </p:notesMasterIdLst>
  <p:sldIdLst>
    <p:sldId id="256" r:id="rId3"/>
    <p:sldId id="259" r:id="rId4"/>
    <p:sldId id="260" r:id="rId5"/>
    <p:sldId id="263" r:id="rId6"/>
    <p:sldId id="264" r:id="rId7"/>
    <p:sldId id="281" r:id="rId8"/>
    <p:sldId id="267" r:id="rId9"/>
    <p:sldId id="269" r:id="rId10"/>
    <p:sldId id="314" r:id="rId11"/>
    <p:sldId id="272" r:id="rId12"/>
    <p:sldId id="273" r:id="rId13"/>
    <p:sldId id="282" r:id="rId14"/>
    <p:sldId id="316" r:id="rId15"/>
    <p:sldId id="317" r:id="rId16"/>
    <p:sldId id="318" r:id="rId17"/>
    <p:sldId id="284" r:id="rId18"/>
    <p:sldId id="285" r:id="rId19"/>
    <p:sldId id="315" r:id="rId20"/>
    <p:sldId id="289" r:id="rId21"/>
    <p:sldId id="291" r:id="rId22"/>
    <p:sldId id="266" r:id="rId23"/>
    <p:sldId id="313" r:id="rId24"/>
    <p:sldId id="293" r:id="rId25"/>
    <p:sldId id="300" r:id="rId26"/>
    <p:sldId id="301" r:id="rId27"/>
    <p:sldId id="302" r:id="rId28"/>
    <p:sldId id="304" r:id="rId29"/>
    <p:sldId id="305" r:id="rId30"/>
  </p:sldIdLst>
  <p:sldSz cx="9144000" cy="5143500" type="screen16x9"/>
  <p:notesSz cx="6858000" cy="9144000"/>
  <p:embeddedFontLst>
    <p:embeddedFont>
      <p:font typeface="Exo"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PT Sans" panose="020B0604020202020204" charset="0"/>
      <p:regular r:id="rId40"/>
      <p:bold r:id="rId41"/>
      <p:italic r:id="rId42"/>
      <p:boldItalic r:id="rId43"/>
    </p:embeddedFont>
    <p:embeddedFont>
      <p:font typeface="Roboto Medium"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
      <p:font typeface="Proxima Nova"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8F96EA-0451-4A76-BE00-205C1EE40FD8}">
  <a:tblStyle styleId="{318F96EA-0451-4A76-BE00-205C1EE40F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0" d="100"/>
          <a:sy n="130" d="100"/>
        </p:scale>
        <p:origin x="151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97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9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edfa3e31c0_2_20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edfa3e31c0_2_20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53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1"/>
        <p:cNvGrpSpPr/>
        <p:nvPr/>
      </p:nvGrpSpPr>
      <p:grpSpPr>
        <a:xfrm>
          <a:off x="0" y="0"/>
          <a:ext cx="0" cy="0"/>
          <a:chOff x="0" y="0"/>
          <a:chExt cx="0" cy="0"/>
        </a:xfrm>
      </p:grpSpPr>
      <p:sp>
        <p:nvSpPr>
          <p:cNvPr id="4412" name="Google Shape;4412;gedfa3e31c0_2_2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3" name="Google Shape;4413;gedfa3e31c0_2_2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0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edfa3e31c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edfa3e31c0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2"/>
        <p:cNvGrpSpPr/>
        <p:nvPr/>
      </p:nvGrpSpPr>
      <p:grpSpPr>
        <a:xfrm>
          <a:off x="0" y="0"/>
          <a:ext cx="0" cy="0"/>
          <a:chOff x="0" y="0"/>
          <a:chExt cx="0" cy="0"/>
        </a:xfrm>
      </p:grpSpPr>
      <p:sp>
        <p:nvSpPr>
          <p:cNvPr id="5053" name="Google Shape;5053;gedfa3e31c0_2_10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4" name="Google Shape;5054;gedfa3e31c0_2_10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1"/>
        <p:cNvGrpSpPr/>
        <p:nvPr/>
      </p:nvGrpSpPr>
      <p:grpSpPr>
        <a:xfrm>
          <a:off x="0" y="0"/>
          <a:ext cx="0" cy="0"/>
          <a:chOff x="0" y="0"/>
          <a:chExt cx="0" cy="0"/>
        </a:xfrm>
      </p:grpSpPr>
      <p:sp>
        <p:nvSpPr>
          <p:cNvPr id="5392" name="Google Shape;5392;gedfa3e31c0_2_10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3" name="Google Shape;5393;gedfa3e31c0_2_10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8"/>
        <p:cNvGrpSpPr/>
        <p:nvPr/>
      </p:nvGrpSpPr>
      <p:grpSpPr>
        <a:xfrm>
          <a:off x="0" y="0"/>
          <a:ext cx="0" cy="0"/>
          <a:chOff x="0" y="0"/>
          <a:chExt cx="0" cy="0"/>
        </a:xfrm>
      </p:grpSpPr>
      <p:sp>
        <p:nvSpPr>
          <p:cNvPr id="8179" name="Google Shape;8179;gedfa3e31c0_2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0" name="Google Shape;8180;gedfa3e31c0_2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7"/>
        <p:cNvGrpSpPr/>
        <p:nvPr/>
      </p:nvGrpSpPr>
      <p:grpSpPr>
        <a:xfrm>
          <a:off x="0" y="0"/>
          <a:ext cx="0" cy="0"/>
          <a:chOff x="0" y="0"/>
          <a:chExt cx="0" cy="0"/>
        </a:xfrm>
      </p:grpSpPr>
      <p:sp>
        <p:nvSpPr>
          <p:cNvPr id="8768" name="Google Shape;8768;gedfa3e31c0_2_13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9" name="Google Shape;8769;gedfa3e31c0_2_1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2"/>
        <p:cNvGrpSpPr/>
        <p:nvPr/>
      </p:nvGrpSpPr>
      <p:grpSpPr>
        <a:xfrm>
          <a:off x="0" y="0"/>
          <a:ext cx="0" cy="0"/>
          <a:chOff x="0" y="0"/>
          <a:chExt cx="0" cy="0"/>
        </a:xfrm>
      </p:grpSpPr>
      <p:sp>
        <p:nvSpPr>
          <p:cNvPr id="9173" name="Google Shape;9173;gedfa3e31c0_2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4" name="Google Shape;9174;gedfa3e31c0_2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edfa3e31c0_2_20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edfa3e31c0_2_20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8"/>
        <p:cNvGrpSpPr/>
        <p:nvPr/>
      </p:nvGrpSpPr>
      <p:grpSpPr>
        <a:xfrm>
          <a:off x="0" y="0"/>
          <a:ext cx="0" cy="0"/>
          <a:chOff x="0" y="0"/>
          <a:chExt cx="0" cy="0"/>
        </a:xfrm>
      </p:grpSpPr>
      <p:sp>
        <p:nvSpPr>
          <p:cNvPr id="3349" name="Google Shape;3349;gedfa3e31c0_2_20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0" name="Google Shape;3350;gedfa3e31c0_2_20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661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8" r:id="rId5"/>
    <p:sldLayoutId id="2147483660" r:id="rId6"/>
    <p:sldLayoutId id="2147483661" r:id="rId7"/>
    <p:sldLayoutId id="2147483662" r:id="rId8"/>
    <p:sldLayoutId id="2147483663" r:id="rId9"/>
    <p:sldLayoutId id="2147483664" r:id="rId10"/>
    <p:sldLayoutId id="2147483667" r:id="rId11"/>
    <p:sldLayoutId id="2147483668" r:id="rId12"/>
    <p:sldLayoutId id="2147483670" r:id="rId13"/>
    <p:sldLayoutId id="2147483671" r:id="rId14"/>
    <p:sldLayoutId id="2147483672"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ADDeEz5fETILGQKQpJJFcM7P5rmZ4FZoHUde76lueLU/copy#gid=717761483"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343236" y="1509493"/>
            <a:ext cx="6508800" cy="1724400"/>
          </a:xfrm>
          <a:prstGeom prst="rect">
            <a:avLst/>
          </a:prstGeom>
        </p:spPr>
        <p:txBody>
          <a:bodyPr spcFirstLastPara="1" wrap="square" lIns="91425" tIns="91425" rIns="91425" bIns="91425" anchor="ctr" anchorCtr="0">
            <a:noAutofit/>
          </a:bodyPr>
          <a:lstStyle/>
          <a:p>
            <a:pPr lvl="0"/>
            <a:r>
              <a:rPr lang="en-US" sz="5800" dirty="0" err="1">
                <a:solidFill>
                  <a:schemeClr val="accent2"/>
                </a:solidFill>
              </a:rPr>
              <a:t>GreenMobility</a:t>
            </a:r>
            <a:r>
              <a:rPr lang="en-US" sz="5800" dirty="0">
                <a:solidFill>
                  <a:schemeClr val="accent2"/>
                </a:solidFill>
              </a:rPr>
              <a:t> Analytics</a:t>
            </a:r>
            <a:endParaRPr sz="5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4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FUEL </a:t>
            </a:r>
            <a:r>
              <a:rPr lang="en" dirty="0">
                <a:solidFill>
                  <a:schemeClr val="accent2"/>
                </a:solidFill>
              </a:rPr>
              <a:t>ANALYSIS</a:t>
            </a:r>
            <a:r>
              <a:rPr lang="en" dirty="0"/>
              <a:t> </a:t>
            </a:r>
            <a:endParaRPr dirty="0"/>
          </a:p>
        </p:txBody>
      </p:sp>
      <p:grpSp>
        <p:nvGrpSpPr>
          <p:cNvPr id="3437" name="Google Shape;3437;p49"/>
          <p:cNvGrpSpPr/>
          <p:nvPr/>
        </p:nvGrpSpPr>
        <p:grpSpPr>
          <a:xfrm rot="-5400000">
            <a:off x="8110314" y="2450703"/>
            <a:ext cx="883262" cy="242091"/>
            <a:chOff x="2300350" y="2601250"/>
            <a:chExt cx="2275275" cy="623625"/>
          </a:xfrm>
        </p:grpSpPr>
        <p:sp>
          <p:nvSpPr>
            <p:cNvPr id="3438" name="Google Shape;3438;p4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49"/>
          <p:cNvGrpSpPr/>
          <p:nvPr/>
        </p:nvGrpSpPr>
        <p:grpSpPr>
          <a:xfrm>
            <a:off x="5343367" y="251416"/>
            <a:ext cx="1105976" cy="133969"/>
            <a:chOff x="8183182" y="663852"/>
            <a:chExt cx="1475028" cy="178673"/>
          </a:xfrm>
        </p:grpSpPr>
        <p:grpSp>
          <p:nvGrpSpPr>
            <p:cNvPr id="3445" name="Google Shape;3445;p49"/>
            <p:cNvGrpSpPr/>
            <p:nvPr/>
          </p:nvGrpSpPr>
          <p:grpSpPr>
            <a:xfrm>
              <a:off x="8183182" y="774425"/>
              <a:ext cx="1178025" cy="68100"/>
              <a:chOff x="2024450" y="204150"/>
              <a:chExt cx="1178025" cy="68100"/>
            </a:xfrm>
          </p:grpSpPr>
          <p:sp>
            <p:nvSpPr>
              <p:cNvPr id="3446" name="Google Shape;3446;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49"/>
            <p:cNvGrpSpPr/>
            <p:nvPr/>
          </p:nvGrpSpPr>
          <p:grpSpPr>
            <a:xfrm>
              <a:off x="8480185" y="663852"/>
              <a:ext cx="1178025" cy="68100"/>
              <a:chOff x="2024450" y="204150"/>
              <a:chExt cx="1178025" cy="68100"/>
            </a:xfrm>
          </p:grpSpPr>
          <p:sp>
            <p:nvSpPr>
              <p:cNvPr id="3457" name="Google Shape;3457;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7" name="Google Shape;3467;p49"/>
          <p:cNvGrpSpPr/>
          <p:nvPr/>
        </p:nvGrpSpPr>
        <p:grpSpPr>
          <a:xfrm rot="5400000">
            <a:off x="4199250" y="4304299"/>
            <a:ext cx="98902" cy="553090"/>
            <a:chOff x="4898850" y="4820550"/>
            <a:chExt cx="98902" cy="553090"/>
          </a:xfrm>
        </p:grpSpPr>
        <p:sp>
          <p:nvSpPr>
            <p:cNvPr id="3468" name="Google Shape;3468;p4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9"/>
          <p:cNvGrpSpPr/>
          <p:nvPr/>
        </p:nvGrpSpPr>
        <p:grpSpPr>
          <a:xfrm flipH="1">
            <a:off x="-1562055" y="3490391"/>
            <a:ext cx="2297800" cy="347400"/>
            <a:chOff x="7644195" y="3512791"/>
            <a:chExt cx="2297800" cy="347400"/>
          </a:xfrm>
        </p:grpSpPr>
        <p:sp>
          <p:nvSpPr>
            <p:cNvPr id="3510" name="Google Shape;3510;p49"/>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9"/>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1644658" y="1274227"/>
            <a:ext cx="5854684" cy="29051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TECHNOLOGY</a:t>
            </a:r>
            <a:r>
              <a:rPr lang="en" dirty="0" smtClean="0"/>
              <a:t> </a:t>
            </a:r>
            <a:r>
              <a:rPr lang="en" dirty="0" smtClean="0">
                <a:solidFill>
                  <a:schemeClr val="accent2"/>
                </a:solidFill>
              </a:rPr>
              <a:t>STACK</a:t>
            </a:r>
            <a:endParaRPr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You can enter a subtitle here if you need it</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616942" y="234798"/>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Python </a:t>
            </a:r>
            <a:r>
              <a:rPr lang="en" dirty="0" smtClean="0"/>
              <a:t>Packages</a:t>
            </a:r>
            <a:endParaRPr dirty="0"/>
          </a:p>
        </p:txBody>
      </p:sp>
      <p:grpSp>
        <p:nvGrpSpPr>
          <p:cNvPr id="4029" name="Google Shape;4029;p59"/>
          <p:cNvGrpSpPr/>
          <p:nvPr/>
        </p:nvGrpSpPr>
        <p:grpSpPr>
          <a:xfrm rot="10800000">
            <a:off x="775729" y="1261593"/>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2869360" y="906149"/>
            <a:ext cx="3212964" cy="1807292"/>
          </a:xfrm>
          <a:prstGeom prst="rect">
            <a:avLst/>
          </a:prstGeom>
        </p:spPr>
      </p:pic>
      <p:pic>
        <p:nvPicPr>
          <p:cNvPr id="4" name="Imagen 3"/>
          <p:cNvPicPr>
            <a:picLocks noChangeAspect="1"/>
          </p:cNvPicPr>
          <p:nvPr/>
        </p:nvPicPr>
        <p:blipFill>
          <a:blip r:embed="rId4"/>
          <a:stretch>
            <a:fillRect/>
          </a:stretch>
        </p:blipFill>
        <p:spPr>
          <a:xfrm>
            <a:off x="955548" y="2273687"/>
            <a:ext cx="1072356" cy="1166549"/>
          </a:xfrm>
          <a:prstGeom prst="rect">
            <a:avLst/>
          </a:prstGeom>
        </p:spPr>
      </p:pic>
      <p:pic>
        <p:nvPicPr>
          <p:cNvPr id="6" name="Imagen 5"/>
          <p:cNvPicPr>
            <a:picLocks noChangeAspect="1"/>
          </p:cNvPicPr>
          <p:nvPr/>
        </p:nvPicPr>
        <p:blipFill>
          <a:blip r:embed="rId5"/>
          <a:stretch>
            <a:fillRect/>
          </a:stretch>
        </p:blipFill>
        <p:spPr>
          <a:xfrm>
            <a:off x="2488892" y="2846043"/>
            <a:ext cx="1692276" cy="761525"/>
          </a:xfrm>
          <a:prstGeom prst="rect">
            <a:avLst/>
          </a:prstGeom>
        </p:spPr>
      </p:pic>
      <p:pic>
        <p:nvPicPr>
          <p:cNvPr id="8" name="Imagen 7"/>
          <p:cNvPicPr>
            <a:picLocks noChangeAspect="1"/>
          </p:cNvPicPr>
          <p:nvPr/>
        </p:nvPicPr>
        <p:blipFill>
          <a:blip r:embed="rId6"/>
          <a:stretch>
            <a:fillRect/>
          </a:stretch>
        </p:blipFill>
        <p:spPr>
          <a:xfrm>
            <a:off x="3170621" y="3194376"/>
            <a:ext cx="2414053" cy="1424719"/>
          </a:xfrm>
          <a:prstGeom prst="rect">
            <a:avLst/>
          </a:prstGeom>
        </p:spPr>
      </p:pic>
      <p:pic>
        <p:nvPicPr>
          <p:cNvPr id="9" name="Imagen 8"/>
          <p:cNvPicPr>
            <a:picLocks noChangeAspect="1"/>
          </p:cNvPicPr>
          <p:nvPr/>
        </p:nvPicPr>
        <p:blipFill>
          <a:blip r:embed="rId7"/>
          <a:stretch>
            <a:fillRect/>
          </a:stretch>
        </p:blipFill>
        <p:spPr>
          <a:xfrm>
            <a:off x="5724362" y="3746602"/>
            <a:ext cx="2630600" cy="631345"/>
          </a:xfrm>
          <a:prstGeom prst="rect">
            <a:avLst/>
          </a:prstGeom>
        </p:spPr>
      </p:pic>
      <p:pic>
        <p:nvPicPr>
          <p:cNvPr id="10" name="Imagen 9"/>
          <p:cNvPicPr>
            <a:picLocks noChangeAspect="1"/>
          </p:cNvPicPr>
          <p:nvPr/>
        </p:nvPicPr>
        <p:blipFill>
          <a:blip r:embed="rId8"/>
          <a:stretch>
            <a:fillRect/>
          </a:stretch>
        </p:blipFill>
        <p:spPr>
          <a:xfrm>
            <a:off x="6133554" y="2788325"/>
            <a:ext cx="1953312" cy="560195"/>
          </a:xfrm>
          <a:prstGeom prst="rect">
            <a:avLst/>
          </a:prstGeom>
        </p:spPr>
      </p:pic>
      <p:pic>
        <p:nvPicPr>
          <p:cNvPr id="11" name="Imagen 10"/>
          <p:cNvPicPr>
            <a:picLocks noChangeAspect="1"/>
          </p:cNvPicPr>
          <p:nvPr/>
        </p:nvPicPr>
        <p:blipFill>
          <a:blip r:embed="rId9"/>
          <a:stretch>
            <a:fillRect/>
          </a:stretch>
        </p:blipFill>
        <p:spPr>
          <a:xfrm>
            <a:off x="1119613" y="3841954"/>
            <a:ext cx="1502127" cy="8244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75728" y="422674"/>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Interactive</a:t>
            </a:r>
            <a:r>
              <a:rPr lang="en" dirty="0" smtClean="0">
                <a:solidFill>
                  <a:schemeClr val="accent2"/>
                </a:solidFill>
              </a:rPr>
              <a:t> </a:t>
            </a:r>
            <a:r>
              <a:rPr lang="en" dirty="0" smtClean="0"/>
              <a:t>DashBoards</a:t>
            </a:r>
            <a:endParaRPr dirty="0"/>
          </a:p>
        </p:txBody>
      </p:sp>
      <p:grpSp>
        <p:nvGrpSpPr>
          <p:cNvPr id="4029" name="Google Shape;4029;p59"/>
          <p:cNvGrpSpPr/>
          <p:nvPr/>
        </p:nvGrpSpPr>
        <p:grpSpPr>
          <a:xfrm rot="10800000">
            <a:off x="775729" y="1261593"/>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p:cNvPicPr>
            <a:picLocks noChangeAspect="1"/>
          </p:cNvPicPr>
          <p:nvPr/>
        </p:nvPicPr>
        <p:blipFill>
          <a:blip r:embed="rId3"/>
          <a:stretch>
            <a:fillRect/>
          </a:stretch>
        </p:blipFill>
        <p:spPr>
          <a:xfrm>
            <a:off x="1954489" y="1382638"/>
            <a:ext cx="5758917" cy="2476294"/>
          </a:xfrm>
          <a:prstGeom prst="rect">
            <a:avLst/>
          </a:prstGeom>
        </p:spPr>
      </p:pic>
    </p:spTree>
    <p:extLst>
      <p:ext uri="{BB962C8B-B14F-4D97-AF65-F5344CB8AC3E}">
        <p14:creationId xmlns:p14="http://schemas.microsoft.com/office/powerpoint/2010/main" val="65141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75728" y="422674"/>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Data</a:t>
            </a:r>
            <a:r>
              <a:rPr lang="en" dirty="0" smtClean="0"/>
              <a:t>Base</a:t>
            </a:r>
            <a:endParaRPr dirty="0"/>
          </a:p>
        </p:txBody>
      </p:sp>
      <p:grpSp>
        <p:nvGrpSpPr>
          <p:cNvPr id="4029" name="Google Shape;4029;p59"/>
          <p:cNvGrpSpPr/>
          <p:nvPr/>
        </p:nvGrpSpPr>
        <p:grpSpPr>
          <a:xfrm rot="10800000">
            <a:off x="775729" y="1261593"/>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1800402" y="1198506"/>
            <a:ext cx="5806058" cy="3005089"/>
          </a:xfrm>
          <a:prstGeom prst="rect">
            <a:avLst/>
          </a:prstGeom>
        </p:spPr>
      </p:pic>
    </p:spTree>
    <p:extLst>
      <p:ext uri="{BB962C8B-B14F-4D97-AF65-F5344CB8AC3E}">
        <p14:creationId xmlns:p14="http://schemas.microsoft.com/office/powerpoint/2010/main" val="100065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75728" y="422674"/>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Data</a:t>
            </a:r>
            <a:r>
              <a:rPr lang="en" dirty="0"/>
              <a:t> </a:t>
            </a:r>
            <a:r>
              <a:rPr lang="en" dirty="0" smtClean="0"/>
              <a:t>Storage</a:t>
            </a:r>
            <a:endParaRPr dirty="0"/>
          </a:p>
        </p:txBody>
      </p:sp>
      <p:grpSp>
        <p:nvGrpSpPr>
          <p:cNvPr id="4029" name="Google Shape;4029;p59"/>
          <p:cNvGrpSpPr/>
          <p:nvPr/>
        </p:nvGrpSpPr>
        <p:grpSpPr>
          <a:xfrm rot="10800000">
            <a:off x="775729" y="1261593"/>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p:cNvPicPr>
            <a:picLocks noChangeAspect="1"/>
          </p:cNvPicPr>
          <p:nvPr/>
        </p:nvPicPr>
        <p:blipFill>
          <a:blip r:embed="rId3"/>
          <a:stretch>
            <a:fillRect/>
          </a:stretch>
        </p:blipFill>
        <p:spPr>
          <a:xfrm>
            <a:off x="2057400" y="1084006"/>
            <a:ext cx="5589639" cy="3144172"/>
          </a:xfrm>
          <a:prstGeom prst="rect">
            <a:avLst/>
          </a:prstGeom>
        </p:spPr>
      </p:pic>
    </p:spTree>
    <p:extLst>
      <p:ext uri="{BB962C8B-B14F-4D97-AF65-F5344CB8AC3E}">
        <p14:creationId xmlns:p14="http://schemas.microsoft.com/office/powerpoint/2010/main" val="229404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61"/>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OPERATING</a:t>
            </a:r>
            <a:r>
              <a:rPr lang="en"/>
              <a:t> PLAN</a:t>
            </a:r>
            <a:endParaRPr/>
          </a:p>
        </p:txBody>
      </p:sp>
      <p:sp>
        <p:nvSpPr>
          <p:cNvPr id="4149" name="Google Shape;4149;p61"/>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sp>
        <p:nvSpPr>
          <p:cNvPr id="4150" name="Google Shape;4150;p61"/>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grpSp>
        <p:nvGrpSpPr>
          <p:cNvPr id="4151" name="Google Shape;4151;p61"/>
          <p:cNvGrpSpPr/>
          <p:nvPr/>
        </p:nvGrpSpPr>
        <p:grpSpPr>
          <a:xfrm flipH="1">
            <a:off x="5624514" y="4219003"/>
            <a:ext cx="883262" cy="242091"/>
            <a:chOff x="2300350" y="2601250"/>
            <a:chExt cx="2275275" cy="623625"/>
          </a:xfrm>
        </p:grpSpPr>
        <p:sp>
          <p:nvSpPr>
            <p:cNvPr id="4152" name="Google Shape;4152;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1"/>
          <p:cNvGrpSpPr/>
          <p:nvPr/>
        </p:nvGrpSpPr>
        <p:grpSpPr>
          <a:xfrm rot="5400000">
            <a:off x="2406975" y="1552975"/>
            <a:ext cx="98902" cy="553090"/>
            <a:chOff x="4898850" y="4820550"/>
            <a:chExt cx="98902" cy="553090"/>
          </a:xfrm>
        </p:grpSpPr>
        <p:sp>
          <p:nvSpPr>
            <p:cNvPr id="4159" name="Google Shape;4159;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1"/>
          <p:cNvGrpSpPr/>
          <p:nvPr/>
        </p:nvGrpSpPr>
        <p:grpSpPr>
          <a:xfrm>
            <a:off x="1764792" y="3545691"/>
            <a:ext cx="1105976" cy="133969"/>
            <a:chOff x="8183182" y="663852"/>
            <a:chExt cx="1475028" cy="178673"/>
          </a:xfrm>
        </p:grpSpPr>
        <p:grpSp>
          <p:nvGrpSpPr>
            <p:cNvPr id="4165" name="Google Shape;4165;p61"/>
            <p:cNvGrpSpPr/>
            <p:nvPr/>
          </p:nvGrpSpPr>
          <p:grpSpPr>
            <a:xfrm>
              <a:off x="8183182" y="774425"/>
              <a:ext cx="1178025" cy="68100"/>
              <a:chOff x="2024450" y="204150"/>
              <a:chExt cx="1178025" cy="68100"/>
            </a:xfrm>
          </p:grpSpPr>
          <p:sp>
            <p:nvSpPr>
              <p:cNvPr id="4166" name="Google Shape;4166;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1"/>
            <p:cNvGrpSpPr/>
            <p:nvPr/>
          </p:nvGrpSpPr>
          <p:grpSpPr>
            <a:xfrm>
              <a:off x="8480185" y="663852"/>
              <a:ext cx="1178025" cy="68100"/>
              <a:chOff x="2024450" y="204150"/>
              <a:chExt cx="1178025" cy="68100"/>
            </a:xfrm>
          </p:grpSpPr>
          <p:sp>
            <p:nvSpPr>
              <p:cNvPr id="4177" name="Google Shape;4177;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61"/>
          <p:cNvGrpSpPr/>
          <p:nvPr/>
        </p:nvGrpSpPr>
        <p:grpSpPr>
          <a:xfrm rot="10800000">
            <a:off x="3861214" y="1283578"/>
            <a:ext cx="883262" cy="242091"/>
            <a:chOff x="2300350" y="2601250"/>
            <a:chExt cx="2275275" cy="623625"/>
          </a:xfrm>
        </p:grpSpPr>
        <p:sp>
          <p:nvSpPr>
            <p:cNvPr id="4188" name="Google Shape;4188;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1"/>
          <p:cNvGrpSpPr/>
          <p:nvPr/>
        </p:nvGrpSpPr>
        <p:grpSpPr>
          <a:xfrm rot="5400000">
            <a:off x="5527875" y="467850"/>
            <a:ext cx="98902" cy="553090"/>
            <a:chOff x="4898850" y="4820550"/>
            <a:chExt cx="98902" cy="553090"/>
          </a:xfrm>
        </p:grpSpPr>
        <p:sp>
          <p:nvSpPr>
            <p:cNvPr id="4195" name="Google Shape;4195;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PROCESS</a:t>
            </a:r>
            <a:endParaRPr>
              <a:solidFill>
                <a:schemeClr val="accent2"/>
              </a:solidFill>
            </a:endParaRPr>
          </a:p>
        </p:txBody>
      </p:sp>
      <p:grpSp>
        <p:nvGrpSpPr>
          <p:cNvPr id="4205" name="Google Shape;4205;p62"/>
          <p:cNvGrpSpPr/>
          <p:nvPr/>
        </p:nvGrpSpPr>
        <p:grpSpPr>
          <a:xfrm>
            <a:off x="1688992" y="2591037"/>
            <a:ext cx="1793700" cy="920700"/>
            <a:chOff x="696275" y="2641171"/>
            <a:chExt cx="1793700" cy="920700"/>
          </a:xfrm>
        </p:grpSpPr>
        <p:sp>
          <p:nvSpPr>
            <p:cNvPr id="4206" name="Google Shape;4206;p62"/>
            <p:cNvSpPr/>
            <p:nvPr/>
          </p:nvSpPr>
          <p:spPr>
            <a:xfrm>
              <a:off x="69627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1</a:t>
              </a:r>
              <a:endParaRPr sz="1800" b="1">
                <a:solidFill>
                  <a:schemeClr val="lt1"/>
                </a:solidFill>
                <a:latin typeface="Exo"/>
                <a:ea typeface="Exo"/>
                <a:cs typeface="Exo"/>
                <a:sym typeface="Exo"/>
              </a:endParaRPr>
            </a:p>
          </p:txBody>
        </p:sp>
        <p:sp>
          <p:nvSpPr>
            <p:cNvPr id="4207" name="Google Shape;4207;p62"/>
            <p:cNvSpPr txBox="1"/>
            <p:nvPr/>
          </p:nvSpPr>
          <p:spPr>
            <a:xfrm>
              <a:off x="696275" y="31001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solidFill>
                    <a:schemeClr val="lt1"/>
                  </a:solidFill>
                  <a:latin typeface="PT Sans"/>
                  <a:ea typeface="PT Sans"/>
                  <a:cs typeface="PT Sans"/>
                  <a:sym typeface="PT Sans"/>
                </a:rPr>
                <a:t>Planeación</a:t>
              </a:r>
              <a:endParaRPr dirty="0">
                <a:solidFill>
                  <a:schemeClr val="lt1"/>
                </a:solidFill>
                <a:latin typeface="PT Sans"/>
                <a:ea typeface="PT Sans"/>
                <a:cs typeface="PT Sans"/>
                <a:sym typeface="PT Sans"/>
              </a:endParaRPr>
            </a:p>
          </p:txBody>
        </p:sp>
      </p:grpSp>
      <p:grpSp>
        <p:nvGrpSpPr>
          <p:cNvPr id="4208" name="Google Shape;4208;p62"/>
          <p:cNvGrpSpPr/>
          <p:nvPr/>
        </p:nvGrpSpPr>
        <p:grpSpPr>
          <a:xfrm>
            <a:off x="3674267" y="3429237"/>
            <a:ext cx="1793700" cy="920700"/>
            <a:chOff x="2681550" y="3479371"/>
            <a:chExt cx="1793700" cy="920700"/>
          </a:xfrm>
        </p:grpSpPr>
        <p:sp>
          <p:nvSpPr>
            <p:cNvPr id="4209" name="Google Shape;4209;p62"/>
            <p:cNvSpPr/>
            <p:nvPr/>
          </p:nvSpPr>
          <p:spPr>
            <a:xfrm>
              <a:off x="268155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2</a:t>
              </a:r>
              <a:endParaRPr sz="1800" b="1">
                <a:solidFill>
                  <a:schemeClr val="lt1"/>
                </a:solidFill>
                <a:latin typeface="Exo"/>
                <a:ea typeface="Exo"/>
                <a:cs typeface="Exo"/>
                <a:sym typeface="Exo"/>
              </a:endParaRPr>
            </a:p>
          </p:txBody>
        </p:sp>
        <p:sp>
          <p:nvSpPr>
            <p:cNvPr id="4210" name="Google Shape;4210;p62"/>
            <p:cNvSpPr txBox="1"/>
            <p:nvPr/>
          </p:nvSpPr>
          <p:spPr>
            <a:xfrm>
              <a:off x="2681550" y="39383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solidFill>
                    <a:schemeClr val="lt1"/>
                  </a:solidFill>
                  <a:latin typeface="PT Sans"/>
                  <a:ea typeface="PT Sans"/>
                  <a:cs typeface="PT Sans"/>
                  <a:sym typeface="PT Sans"/>
                </a:rPr>
                <a:t>Puesta en Marcha</a:t>
              </a:r>
              <a:endParaRPr dirty="0">
                <a:solidFill>
                  <a:schemeClr val="lt1"/>
                </a:solidFill>
                <a:latin typeface="PT Sans"/>
                <a:ea typeface="PT Sans"/>
                <a:cs typeface="PT Sans"/>
                <a:sym typeface="PT Sans"/>
              </a:endParaRPr>
            </a:p>
          </p:txBody>
        </p:sp>
      </p:grpSp>
      <p:grpSp>
        <p:nvGrpSpPr>
          <p:cNvPr id="4211" name="Google Shape;4211;p62"/>
          <p:cNvGrpSpPr/>
          <p:nvPr/>
        </p:nvGrpSpPr>
        <p:grpSpPr>
          <a:xfrm>
            <a:off x="5659542" y="2591037"/>
            <a:ext cx="1793700" cy="920700"/>
            <a:chOff x="4666825" y="2641171"/>
            <a:chExt cx="1793700" cy="920700"/>
          </a:xfrm>
        </p:grpSpPr>
        <p:sp>
          <p:nvSpPr>
            <p:cNvPr id="4212" name="Google Shape;4212;p62"/>
            <p:cNvSpPr/>
            <p:nvPr/>
          </p:nvSpPr>
          <p:spPr>
            <a:xfrm>
              <a:off x="466682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3</a:t>
              </a:r>
              <a:endParaRPr sz="1800" b="1">
                <a:solidFill>
                  <a:schemeClr val="lt1"/>
                </a:solidFill>
                <a:latin typeface="Exo"/>
                <a:ea typeface="Exo"/>
                <a:cs typeface="Exo"/>
                <a:sym typeface="Exo"/>
              </a:endParaRPr>
            </a:p>
          </p:txBody>
        </p:sp>
        <p:sp>
          <p:nvSpPr>
            <p:cNvPr id="4213" name="Google Shape;4213;p62"/>
            <p:cNvSpPr txBox="1"/>
            <p:nvPr/>
          </p:nvSpPr>
          <p:spPr>
            <a:xfrm>
              <a:off x="4666825" y="31001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Entrega Final</a:t>
              </a:r>
              <a:endParaRPr dirty="0">
                <a:solidFill>
                  <a:schemeClr val="lt1"/>
                </a:solidFill>
                <a:latin typeface="PT Sans"/>
                <a:ea typeface="PT Sans"/>
                <a:cs typeface="PT Sans"/>
                <a:sym typeface="PT Sans"/>
              </a:endParaRPr>
            </a:p>
          </p:txBody>
        </p:sp>
      </p:grpSp>
      <p:sp>
        <p:nvSpPr>
          <p:cNvPr id="4217" name="Google Shape;4217;p62"/>
          <p:cNvSpPr/>
          <p:nvPr/>
        </p:nvSpPr>
        <p:spPr>
          <a:xfrm>
            <a:off x="2077492" y="1321991"/>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4062767" y="2160191"/>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2"/>
          <p:cNvSpPr/>
          <p:nvPr/>
        </p:nvSpPr>
        <p:spPr>
          <a:xfrm>
            <a:off x="6048042" y="1321991"/>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62"/>
          <p:cNvCxnSpPr>
            <a:stCxn id="4217" idx="6"/>
            <a:endCxn id="4218" idx="2"/>
          </p:cNvCxnSpPr>
          <p:nvPr/>
        </p:nvCxnSpPr>
        <p:spPr>
          <a:xfrm>
            <a:off x="3094192" y="1830341"/>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2" name="Google Shape;4222;p62"/>
          <p:cNvGrpSpPr/>
          <p:nvPr/>
        </p:nvGrpSpPr>
        <p:grpSpPr>
          <a:xfrm>
            <a:off x="2345140" y="1618215"/>
            <a:ext cx="481393" cy="461717"/>
            <a:chOff x="3338019" y="4118209"/>
            <a:chExt cx="416502" cy="399478"/>
          </a:xfrm>
        </p:grpSpPr>
        <p:sp>
          <p:nvSpPr>
            <p:cNvPr id="4223" name="Google Shape;4223;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2"/>
          <p:cNvGrpSpPr/>
          <p:nvPr/>
        </p:nvGrpSpPr>
        <p:grpSpPr>
          <a:xfrm>
            <a:off x="6312754" y="1624117"/>
            <a:ext cx="481385" cy="484630"/>
            <a:chOff x="2620884" y="2735942"/>
            <a:chExt cx="402900" cy="416492"/>
          </a:xfrm>
        </p:grpSpPr>
        <p:sp>
          <p:nvSpPr>
            <p:cNvPr id="4231" name="Google Shape;4231;p62"/>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2"/>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2"/>
          <p:cNvGrpSpPr/>
          <p:nvPr/>
        </p:nvGrpSpPr>
        <p:grpSpPr>
          <a:xfrm>
            <a:off x="4330478" y="2428329"/>
            <a:ext cx="481411" cy="480423"/>
            <a:chOff x="5439998" y="2736800"/>
            <a:chExt cx="417348" cy="416492"/>
          </a:xfrm>
        </p:grpSpPr>
        <p:sp>
          <p:nvSpPr>
            <p:cNvPr id="4234" name="Google Shape;4234;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2"/>
          <p:cNvGrpSpPr/>
          <p:nvPr/>
        </p:nvGrpSpPr>
        <p:grpSpPr>
          <a:xfrm rot="5400000">
            <a:off x="6658367" y="3661153"/>
            <a:ext cx="98902" cy="553090"/>
            <a:chOff x="4898850" y="4820550"/>
            <a:chExt cx="98902" cy="553090"/>
          </a:xfrm>
        </p:grpSpPr>
        <p:sp>
          <p:nvSpPr>
            <p:cNvPr id="4247" name="Google Shape;4247;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2"/>
          <p:cNvGrpSpPr/>
          <p:nvPr/>
        </p:nvGrpSpPr>
        <p:grpSpPr>
          <a:xfrm>
            <a:off x="1584580" y="741201"/>
            <a:ext cx="883262" cy="242091"/>
            <a:chOff x="2300350" y="2601250"/>
            <a:chExt cx="2275275" cy="623625"/>
          </a:xfrm>
        </p:grpSpPr>
        <p:sp>
          <p:nvSpPr>
            <p:cNvPr id="4253" name="Google Shape;4253;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2"/>
          <p:cNvGrpSpPr/>
          <p:nvPr/>
        </p:nvGrpSpPr>
        <p:grpSpPr>
          <a:xfrm>
            <a:off x="1979967" y="4559829"/>
            <a:ext cx="1105976" cy="133969"/>
            <a:chOff x="8183182" y="663852"/>
            <a:chExt cx="1475028" cy="178673"/>
          </a:xfrm>
        </p:grpSpPr>
        <p:grpSp>
          <p:nvGrpSpPr>
            <p:cNvPr id="4260" name="Google Shape;4260;p62"/>
            <p:cNvGrpSpPr/>
            <p:nvPr/>
          </p:nvGrpSpPr>
          <p:grpSpPr>
            <a:xfrm>
              <a:off x="8183182" y="774425"/>
              <a:ext cx="1178025" cy="68100"/>
              <a:chOff x="2024450" y="204150"/>
              <a:chExt cx="1178025" cy="68100"/>
            </a:xfrm>
          </p:grpSpPr>
          <p:sp>
            <p:nvSpPr>
              <p:cNvPr id="4261" name="Google Shape;426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2"/>
            <p:cNvGrpSpPr/>
            <p:nvPr/>
          </p:nvGrpSpPr>
          <p:grpSpPr>
            <a:xfrm>
              <a:off x="8480185" y="663852"/>
              <a:ext cx="1178025" cy="68100"/>
              <a:chOff x="2024450" y="204150"/>
              <a:chExt cx="1178025" cy="68100"/>
            </a:xfrm>
          </p:grpSpPr>
          <p:sp>
            <p:nvSpPr>
              <p:cNvPr id="4272" name="Google Shape;4272;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62"/>
          <p:cNvGrpSpPr/>
          <p:nvPr/>
        </p:nvGrpSpPr>
        <p:grpSpPr>
          <a:xfrm rot="5400000">
            <a:off x="7382225" y="774962"/>
            <a:ext cx="98902" cy="553090"/>
            <a:chOff x="4898850" y="4820550"/>
            <a:chExt cx="98902" cy="553090"/>
          </a:xfrm>
        </p:grpSpPr>
        <p:sp>
          <p:nvSpPr>
            <p:cNvPr id="4283" name="Google Shape;4283;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88" name="Google Shape;4288;p62"/>
          <p:cNvCxnSpPr>
            <a:endCxn id="4219" idx="2"/>
          </p:cNvCxnSpPr>
          <p:nvPr/>
        </p:nvCxnSpPr>
        <p:spPr>
          <a:xfrm rot="10800000" flipH="1">
            <a:off x="5079342" y="1830341"/>
            <a:ext cx="968700" cy="838200"/>
          </a:xfrm>
          <a:prstGeom prst="bent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ORGANIZATIONAL </a:t>
            </a:r>
            <a:r>
              <a:rPr lang="en" dirty="0" smtClean="0"/>
              <a:t>WORK</a:t>
            </a:r>
            <a:endParaRPr dirty="0"/>
          </a:p>
        </p:txBody>
      </p:sp>
      <p:grpSp>
        <p:nvGrpSpPr>
          <p:cNvPr id="4023" name="Google Shape;4023;p59"/>
          <p:cNvGrpSpPr/>
          <p:nvPr/>
        </p:nvGrpSpPr>
        <p:grpSpPr>
          <a:xfrm rot="5400000">
            <a:off x="7120250" y="1615250"/>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525764" y="1480878"/>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8712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4"/>
        <p:cNvGrpSpPr/>
        <p:nvPr/>
      </p:nvGrpSpPr>
      <p:grpSpPr>
        <a:xfrm>
          <a:off x="0" y="0"/>
          <a:ext cx="0" cy="0"/>
          <a:chOff x="0" y="0"/>
          <a:chExt cx="0" cy="0"/>
        </a:xfrm>
      </p:grpSpPr>
      <p:sp>
        <p:nvSpPr>
          <p:cNvPr id="4415" name="Google Shape;4415;p66"/>
          <p:cNvSpPr/>
          <p:nvPr/>
        </p:nvSpPr>
        <p:spPr>
          <a:xfrm>
            <a:off x="1508753" y="3877852"/>
            <a:ext cx="2233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4958418" y="1830885"/>
            <a:ext cx="2177779" cy="310879"/>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1511947" y="1799679"/>
            <a:ext cx="2149583" cy="33662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txBox="1">
            <a:spLocks noGrp="1"/>
          </p:cNvSpPr>
          <p:nvPr>
            <p:ph type="title"/>
          </p:nvPr>
        </p:nvSpPr>
        <p:spPr>
          <a:xfrm>
            <a:off x="720067" y="215824"/>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lgn="ctr"/>
            <a:r>
              <a:rPr lang="en" dirty="0"/>
              <a:t>PREDICTED </a:t>
            </a:r>
            <a:r>
              <a:rPr lang="en" dirty="0">
                <a:solidFill>
                  <a:schemeClr val="accent2"/>
                </a:solidFill>
              </a:rPr>
              <a:t>GROWTH</a:t>
            </a:r>
            <a:endParaRPr dirty="0"/>
          </a:p>
        </p:txBody>
      </p:sp>
      <p:sp>
        <p:nvSpPr>
          <p:cNvPr id="4419" name="Google Shape;4419;p66"/>
          <p:cNvSpPr txBox="1">
            <a:spLocks noGrp="1"/>
          </p:cNvSpPr>
          <p:nvPr>
            <p:ph type="subTitle" idx="1"/>
          </p:nvPr>
        </p:nvSpPr>
        <p:spPr>
          <a:xfrm>
            <a:off x="1682554" y="2264519"/>
            <a:ext cx="1874729" cy="475679"/>
          </a:xfrm>
          <a:prstGeom prst="rect">
            <a:avLst/>
          </a:prstGeom>
        </p:spPr>
        <p:txBody>
          <a:bodyPr spcFirstLastPara="1" wrap="square" lIns="91425" tIns="91425" rIns="91425" bIns="91425" anchor="ctr" anchorCtr="0">
            <a:noAutofit/>
          </a:bodyPr>
          <a:lstStyle/>
          <a:p>
            <a:pPr marL="0" lvl="0" indent="0"/>
            <a:r>
              <a:rPr lang="es-AR" sz="1200" dirty="0"/>
              <a:t>Aumentar las ventas promedio en un 5% respecto al mes anterior</a:t>
            </a:r>
            <a:endParaRPr sz="1200" dirty="0"/>
          </a:p>
        </p:txBody>
      </p:sp>
      <p:sp>
        <p:nvSpPr>
          <p:cNvPr id="4420" name="Google Shape;4420;p66"/>
          <p:cNvSpPr txBox="1">
            <a:spLocks noGrp="1"/>
          </p:cNvSpPr>
          <p:nvPr>
            <p:ph type="title" idx="2"/>
          </p:nvPr>
        </p:nvSpPr>
        <p:spPr>
          <a:xfrm>
            <a:off x="1593352" y="1862529"/>
            <a:ext cx="1963931" cy="2308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Ventas</a:t>
            </a:r>
            <a:endParaRPr dirty="0"/>
          </a:p>
        </p:txBody>
      </p:sp>
      <p:sp>
        <p:nvSpPr>
          <p:cNvPr id="4421" name="Google Shape;4421;p66"/>
          <p:cNvSpPr txBox="1">
            <a:spLocks noGrp="1"/>
          </p:cNvSpPr>
          <p:nvPr>
            <p:ph type="title" idx="3"/>
          </p:nvPr>
        </p:nvSpPr>
        <p:spPr>
          <a:xfrm>
            <a:off x="1496902" y="919688"/>
            <a:ext cx="2149583" cy="6638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+5%</a:t>
            </a:r>
            <a:endParaRPr dirty="0"/>
          </a:p>
        </p:txBody>
      </p:sp>
      <p:sp>
        <p:nvSpPr>
          <p:cNvPr id="4422" name="Google Shape;4422;p66"/>
          <p:cNvSpPr txBox="1">
            <a:spLocks noGrp="1"/>
          </p:cNvSpPr>
          <p:nvPr>
            <p:ph type="title" idx="4"/>
          </p:nvPr>
        </p:nvSpPr>
        <p:spPr>
          <a:xfrm>
            <a:off x="1605203" y="3940702"/>
            <a:ext cx="2040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t>Ingresos</a:t>
            </a:r>
            <a:endParaRPr dirty="0"/>
          </a:p>
        </p:txBody>
      </p:sp>
      <p:sp>
        <p:nvSpPr>
          <p:cNvPr id="4423" name="Google Shape;4423;p66"/>
          <p:cNvSpPr txBox="1">
            <a:spLocks noGrp="1"/>
          </p:cNvSpPr>
          <p:nvPr>
            <p:ph type="subTitle" idx="5"/>
          </p:nvPr>
        </p:nvSpPr>
        <p:spPr>
          <a:xfrm>
            <a:off x="1097992" y="4385243"/>
            <a:ext cx="2977491" cy="484800"/>
          </a:xfrm>
          <a:prstGeom prst="rect">
            <a:avLst/>
          </a:prstGeom>
        </p:spPr>
        <p:txBody>
          <a:bodyPr spcFirstLastPara="1" wrap="square" lIns="91425" tIns="91425" rIns="91425" bIns="91425" anchor="ctr" anchorCtr="0">
            <a:noAutofit/>
          </a:bodyPr>
          <a:lstStyle/>
          <a:p>
            <a:r>
              <a:rPr lang="es-AR" sz="1200" dirty="0"/>
              <a:t>Incrementar los ingresos </a:t>
            </a:r>
            <a:r>
              <a:rPr lang="es-AR" sz="1200" dirty="0" smtClean="0"/>
              <a:t>en un </a:t>
            </a:r>
            <a:r>
              <a:rPr lang="es-AR" sz="1200" dirty="0"/>
              <a:t>10% respecto al </a:t>
            </a:r>
            <a:r>
              <a:rPr lang="es-AR" sz="1200" dirty="0" smtClean="0"/>
              <a:t>semestre anterior</a:t>
            </a:r>
            <a:endParaRPr lang="en-US" sz="1200" dirty="0"/>
          </a:p>
        </p:txBody>
      </p:sp>
      <p:sp>
        <p:nvSpPr>
          <p:cNvPr id="4424" name="Google Shape;4424;p66"/>
          <p:cNvSpPr txBox="1">
            <a:spLocks noGrp="1"/>
          </p:cNvSpPr>
          <p:nvPr>
            <p:ph type="title" idx="6"/>
          </p:nvPr>
        </p:nvSpPr>
        <p:spPr>
          <a:xfrm>
            <a:off x="1508753" y="2997861"/>
            <a:ext cx="22335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+10%</a:t>
            </a:r>
            <a:endParaRPr dirty="0"/>
          </a:p>
        </p:txBody>
      </p:sp>
      <p:sp>
        <p:nvSpPr>
          <p:cNvPr id="4425" name="Google Shape;4425;p66"/>
          <p:cNvSpPr txBox="1">
            <a:spLocks noGrp="1"/>
          </p:cNvSpPr>
          <p:nvPr>
            <p:ph type="title" idx="7"/>
          </p:nvPr>
        </p:nvSpPr>
        <p:spPr>
          <a:xfrm>
            <a:off x="5054868" y="1893735"/>
            <a:ext cx="1989692" cy="2131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C0</a:t>
            </a:r>
            <a:r>
              <a:rPr lang="en" sz="1100" dirty="0" smtClean="0"/>
              <a:t>2</a:t>
            </a:r>
            <a:endParaRPr sz="1100" dirty="0"/>
          </a:p>
        </p:txBody>
      </p:sp>
      <p:sp>
        <p:nvSpPr>
          <p:cNvPr id="4426" name="Google Shape;4426;p66"/>
          <p:cNvSpPr txBox="1">
            <a:spLocks noGrp="1"/>
          </p:cNvSpPr>
          <p:nvPr>
            <p:ph type="subTitle" idx="8"/>
          </p:nvPr>
        </p:nvSpPr>
        <p:spPr>
          <a:xfrm>
            <a:off x="4711789" y="2322076"/>
            <a:ext cx="2593802" cy="376879"/>
          </a:xfrm>
          <a:prstGeom prst="rect">
            <a:avLst/>
          </a:prstGeom>
        </p:spPr>
        <p:txBody>
          <a:bodyPr spcFirstLastPara="1" wrap="square" lIns="91425" tIns="91425" rIns="91425" bIns="91425" anchor="ctr" anchorCtr="0">
            <a:noAutofit/>
          </a:bodyPr>
          <a:lstStyle/>
          <a:p>
            <a:r>
              <a:rPr lang="es-AR" dirty="0" smtClean="0"/>
              <a:t> </a:t>
            </a:r>
            <a:r>
              <a:rPr lang="es-AR" sz="1200" dirty="0"/>
              <a:t>Reducir las emisiones de CO2 en un 40% anual en el servicio de </a:t>
            </a:r>
            <a:r>
              <a:rPr lang="es-AR" sz="1200" dirty="0" smtClean="0"/>
              <a:t>taxis</a:t>
            </a:r>
            <a:endParaRPr lang="en-US" sz="1200" dirty="0"/>
          </a:p>
        </p:txBody>
      </p:sp>
      <p:sp>
        <p:nvSpPr>
          <p:cNvPr id="4427" name="Google Shape;4427;p66"/>
          <p:cNvSpPr txBox="1">
            <a:spLocks noGrp="1"/>
          </p:cNvSpPr>
          <p:nvPr>
            <p:ph type="title" idx="9"/>
          </p:nvPr>
        </p:nvSpPr>
        <p:spPr>
          <a:xfrm>
            <a:off x="4958418" y="950894"/>
            <a:ext cx="2177779" cy="6131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t>-40%</a:t>
            </a:r>
            <a:endParaRPr dirty="0"/>
          </a:p>
        </p:txBody>
      </p:sp>
      <p:grpSp>
        <p:nvGrpSpPr>
          <p:cNvPr id="4428" name="Google Shape;4428;p66"/>
          <p:cNvGrpSpPr/>
          <p:nvPr/>
        </p:nvGrpSpPr>
        <p:grpSpPr>
          <a:xfrm>
            <a:off x="7863987" y="3544470"/>
            <a:ext cx="883262" cy="242091"/>
            <a:chOff x="2300350" y="2601250"/>
            <a:chExt cx="2275275" cy="623625"/>
          </a:xfrm>
        </p:grpSpPr>
        <p:sp>
          <p:nvSpPr>
            <p:cNvPr id="4429" name="Google Shape;4429;p6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261375" y="3209040"/>
            <a:ext cx="1105976" cy="133969"/>
            <a:chOff x="8183182" y="663852"/>
            <a:chExt cx="1475028" cy="178673"/>
          </a:xfrm>
        </p:grpSpPr>
        <p:grpSp>
          <p:nvGrpSpPr>
            <p:cNvPr id="4436" name="Google Shape;4436;p66"/>
            <p:cNvGrpSpPr/>
            <p:nvPr/>
          </p:nvGrpSpPr>
          <p:grpSpPr>
            <a:xfrm>
              <a:off x="8183182" y="774425"/>
              <a:ext cx="1178025" cy="68100"/>
              <a:chOff x="2024450" y="204150"/>
              <a:chExt cx="1178025" cy="68100"/>
            </a:xfrm>
          </p:grpSpPr>
          <p:sp>
            <p:nvSpPr>
              <p:cNvPr id="4437" name="Google Shape;4437;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6"/>
            <p:cNvGrpSpPr/>
            <p:nvPr/>
          </p:nvGrpSpPr>
          <p:grpSpPr>
            <a:xfrm>
              <a:off x="8480185" y="663852"/>
              <a:ext cx="1178025" cy="68100"/>
              <a:chOff x="2024450" y="204150"/>
              <a:chExt cx="1178025" cy="68100"/>
            </a:xfrm>
          </p:grpSpPr>
          <p:sp>
            <p:nvSpPr>
              <p:cNvPr id="4448" name="Google Shape;4448;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4416;p66"/>
          <p:cNvSpPr/>
          <p:nvPr/>
        </p:nvSpPr>
        <p:spPr>
          <a:xfrm>
            <a:off x="4958418" y="3877852"/>
            <a:ext cx="2233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25;p66"/>
          <p:cNvSpPr txBox="1">
            <a:spLocks/>
          </p:cNvSpPr>
          <p:nvPr/>
        </p:nvSpPr>
        <p:spPr>
          <a:xfrm>
            <a:off x="5054868" y="3940702"/>
            <a:ext cx="2040600" cy="27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smtClean="0"/>
              <a:t>Combustible</a:t>
            </a:r>
            <a:endParaRPr lang="en-US" sz="1100" dirty="0"/>
          </a:p>
        </p:txBody>
      </p:sp>
      <p:sp>
        <p:nvSpPr>
          <p:cNvPr id="53" name="Google Shape;4426;p66"/>
          <p:cNvSpPr txBox="1">
            <a:spLocks/>
          </p:cNvSpPr>
          <p:nvPr/>
        </p:nvSpPr>
        <p:spPr>
          <a:xfrm>
            <a:off x="4578967" y="4376814"/>
            <a:ext cx="266016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r>
              <a:rPr lang="es-AR" sz="1200" dirty="0" smtClean="0"/>
              <a:t> </a:t>
            </a:r>
            <a:r>
              <a:rPr lang="es-AR" sz="1200" dirty="0"/>
              <a:t>Disminuir el gasto de combustible en un 10% </a:t>
            </a:r>
            <a:r>
              <a:rPr lang="es-AR" sz="1200" dirty="0" smtClean="0"/>
              <a:t>anual</a:t>
            </a:r>
            <a:endParaRPr lang="en-US" sz="1200" dirty="0"/>
          </a:p>
        </p:txBody>
      </p:sp>
      <p:sp>
        <p:nvSpPr>
          <p:cNvPr id="54" name="Google Shape;4427;p66"/>
          <p:cNvSpPr txBox="1">
            <a:spLocks/>
          </p:cNvSpPr>
          <p:nvPr/>
        </p:nvSpPr>
        <p:spPr>
          <a:xfrm>
            <a:off x="4958418" y="2997861"/>
            <a:ext cx="2233500" cy="7887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5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s-ES" dirty="0" smtClean="0"/>
              <a:t>-10%</a:t>
            </a:r>
            <a:endParaRPr lang="es-E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713100" y="1723050"/>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MISSION </a:t>
            </a:r>
            <a:r>
              <a:rPr lang="en">
                <a:solidFill>
                  <a:schemeClr val="accent2"/>
                </a:solidFill>
              </a:rPr>
              <a:t>STATEMENT</a:t>
            </a:r>
            <a:endParaRPr>
              <a:solidFill>
                <a:schemeClr val="accent2"/>
              </a:solidFill>
            </a:endParaRPr>
          </a:p>
        </p:txBody>
      </p:sp>
      <p:sp>
        <p:nvSpPr>
          <p:cNvPr id="2773" name="Google Shape;2773;p36"/>
          <p:cNvSpPr txBox="1">
            <a:spLocks noGrp="1"/>
          </p:cNvSpPr>
          <p:nvPr>
            <p:ph type="subTitle" idx="1"/>
          </p:nvPr>
        </p:nvSpPr>
        <p:spPr>
          <a:xfrm>
            <a:off x="580145" y="2038233"/>
            <a:ext cx="4932375" cy="1493019"/>
          </a:xfrm>
          <a:prstGeom prst="rect">
            <a:avLst/>
          </a:prstGeom>
        </p:spPr>
        <p:txBody>
          <a:bodyPr spcFirstLastPara="1" wrap="square" lIns="91425" tIns="91425" rIns="91425" bIns="91425" anchor="ctr" anchorCtr="0">
            <a:noAutofit/>
          </a:bodyPr>
          <a:lstStyle/>
          <a:p>
            <a:pPr marL="0" lvl="0" indent="0"/>
            <a:r>
              <a:rPr lang="es-ES" dirty="0"/>
              <a:t>Imagina un futuro donde el aire es más limpio, el ruido es más bajo y los viajes son más eficientes. Ese es el futuro que estamos creando </a:t>
            </a:r>
            <a:r>
              <a:rPr lang="es-ES" dirty="0"/>
              <a:t>en </a:t>
            </a:r>
            <a:r>
              <a:rPr lang="es-ES" dirty="0" err="1"/>
              <a:t>GreenMobility</a:t>
            </a:r>
            <a:r>
              <a:rPr lang="es-ES" dirty="0"/>
              <a:t> </a:t>
            </a:r>
            <a:r>
              <a:rPr lang="es-ES" dirty="0" err="1"/>
              <a:t>Analytics</a:t>
            </a:r>
            <a:r>
              <a:rPr lang="es-ES" dirty="0"/>
              <a:t>. </a:t>
            </a:r>
            <a:endParaRPr dirty="0"/>
          </a:p>
        </p:txBody>
      </p:sp>
      <p:pic>
        <p:nvPicPr>
          <p:cNvPr id="2774" name="Google Shape;2774;p36"/>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pic>
        <p:nvPicPr>
          <p:cNvPr id="4535" name="Google Shape;4535;p68"/>
          <p:cNvPicPr preferRelativeResize="0"/>
          <p:nvPr/>
        </p:nvPicPr>
        <p:blipFill rotWithShape="1">
          <a:blip r:embed="rId3">
            <a:alphaModFix/>
          </a:blip>
          <a:srcRect l="17128" r="17121"/>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4536" name="Google Shape;4536;p68"/>
          <p:cNvSpPr txBox="1">
            <a:spLocks noGrp="1"/>
          </p:cNvSpPr>
          <p:nvPr>
            <p:ph type="title"/>
          </p:nvPr>
        </p:nvSpPr>
        <p:spPr>
          <a:xfrm>
            <a:off x="865500" y="1323677"/>
            <a:ext cx="416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CONCLUSIONS</a:t>
            </a:r>
            <a:endParaRPr dirty="0"/>
          </a:p>
        </p:txBody>
      </p:sp>
      <p:sp>
        <p:nvSpPr>
          <p:cNvPr id="4537" name="Google Shape;4537;p68"/>
          <p:cNvSpPr txBox="1">
            <a:spLocks noGrp="1"/>
          </p:cNvSpPr>
          <p:nvPr>
            <p:ph type="subTitle" idx="1"/>
          </p:nvPr>
        </p:nvSpPr>
        <p:spPr>
          <a:xfrm>
            <a:off x="623494" y="1538827"/>
            <a:ext cx="4166100" cy="1913700"/>
          </a:xfrm>
          <a:prstGeom prst="rect">
            <a:avLst/>
          </a:prstGeom>
        </p:spPr>
        <p:txBody>
          <a:bodyPr spcFirstLastPara="1" wrap="square" lIns="91425" tIns="91425" rIns="91425" bIns="91425" anchor="ctr" anchorCtr="0">
            <a:noAutofit/>
          </a:bodyPr>
          <a:lstStyle/>
          <a:p>
            <a:pPr marL="0" lvl="0" indent="0">
              <a:buClr>
                <a:schemeClr val="dk1"/>
              </a:buClr>
              <a:buSzPts val="1100"/>
              <a:buNone/>
            </a:pPr>
            <a:endParaRPr lang="es-ES" sz="1600" dirty="0"/>
          </a:p>
          <a:p>
            <a:pPr marL="0" lvl="0" indent="0">
              <a:buClr>
                <a:schemeClr val="dk1"/>
              </a:buClr>
              <a:buSzPts val="1100"/>
              <a:buNone/>
            </a:pPr>
            <a:r>
              <a:rPr lang="es-ES" sz="1600" dirty="0" smtClean="0"/>
              <a:t>1. Comprender el Impacto Ambiental</a:t>
            </a:r>
          </a:p>
          <a:p>
            <a:pPr marL="0" lvl="0" indent="0">
              <a:buClr>
                <a:schemeClr val="dk1"/>
              </a:buClr>
              <a:buSzPts val="1100"/>
              <a:buNone/>
            </a:pPr>
            <a:r>
              <a:rPr lang="es-ES" sz="1600" dirty="0" smtClean="0"/>
              <a:t>2. Validar la Visión a Futuro</a:t>
            </a:r>
            <a:endParaRPr lang="es-ES" sz="1600" dirty="0"/>
          </a:p>
          <a:p>
            <a:pPr marL="0" lvl="0" indent="0">
              <a:buClr>
                <a:schemeClr val="dk1"/>
              </a:buClr>
              <a:buSzPts val="1100"/>
              <a:buNone/>
            </a:pPr>
            <a:r>
              <a:rPr lang="es-ES" sz="1600" dirty="0" smtClean="0"/>
              <a:t>3. Informar </a:t>
            </a:r>
            <a:r>
              <a:rPr lang="es-ES" sz="1600" dirty="0"/>
              <a:t>Decisiones </a:t>
            </a:r>
            <a:r>
              <a:rPr lang="es-ES" sz="1600" dirty="0" smtClean="0"/>
              <a:t>Fundamentadas</a:t>
            </a:r>
            <a:endParaRPr lang="es-ES" sz="1600" dirty="0"/>
          </a:p>
          <a:p>
            <a:pPr marL="0" lvl="0" indent="0">
              <a:buClr>
                <a:schemeClr val="dk1"/>
              </a:buClr>
              <a:buSzPts val="1100"/>
              <a:buNone/>
            </a:pPr>
            <a:r>
              <a:rPr lang="es-ES" sz="1600" dirty="0"/>
              <a:t>4. </a:t>
            </a:r>
            <a:r>
              <a:rPr lang="es-ES" sz="1600" dirty="0" smtClean="0"/>
              <a:t>Optimizar Recursos</a:t>
            </a:r>
            <a:endParaRPr lang="es-ES" sz="1600" dirty="0"/>
          </a:p>
        </p:txBody>
      </p:sp>
      <p:sp>
        <p:nvSpPr>
          <p:cNvPr id="4538" name="Google Shape;4538;p68"/>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8"/>
          <p:cNvGrpSpPr/>
          <p:nvPr/>
        </p:nvGrpSpPr>
        <p:grpSpPr>
          <a:xfrm rot="-5400000">
            <a:off x="7445689" y="3626907"/>
            <a:ext cx="883262" cy="242091"/>
            <a:chOff x="2300350" y="2601250"/>
            <a:chExt cx="2275275" cy="623625"/>
          </a:xfrm>
        </p:grpSpPr>
        <p:sp>
          <p:nvSpPr>
            <p:cNvPr id="4540" name="Google Shape;4540;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8"/>
          <p:cNvGrpSpPr/>
          <p:nvPr/>
        </p:nvGrpSpPr>
        <p:grpSpPr>
          <a:xfrm>
            <a:off x="4789594" y="914919"/>
            <a:ext cx="1105976" cy="133969"/>
            <a:chOff x="8183182" y="663852"/>
            <a:chExt cx="1475028" cy="178673"/>
          </a:xfrm>
        </p:grpSpPr>
        <p:grpSp>
          <p:nvGrpSpPr>
            <p:cNvPr id="4547" name="Google Shape;4547;p68"/>
            <p:cNvGrpSpPr/>
            <p:nvPr/>
          </p:nvGrpSpPr>
          <p:grpSpPr>
            <a:xfrm>
              <a:off x="8183182" y="774425"/>
              <a:ext cx="1178025" cy="68100"/>
              <a:chOff x="2024450" y="204150"/>
              <a:chExt cx="1178025" cy="68100"/>
            </a:xfrm>
          </p:grpSpPr>
          <p:sp>
            <p:nvSpPr>
              <p:cNvPr id="4548" name="Google Shape;454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8"/>
            <p:cNvGrpSpPr/>
            <p:nvPr/>
          </p:nvGrpSpPr>
          <p:grpSpPr>
            <a:xfrm>
              <a:off x="8480185" y="663852"/>
              <a:ext cx="1178025" cy="68100"/>
              <a:chOff x="2024450" y="204150"/>
              <a:chExt cx="1178025" cy="68100"/>
            </a:xfrm>
          </p:grpSpPr>
          <p:sp>
            <p:nvSpPr>
              <p:cNvPr id="4559" name="Google Shape;4559;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8"/>
          <p:cNvGrpSpPr/>
          <p:nvPr/>
        </p:nvGrpSpPr>
        <p:grpSpPr>
          <a:xfrm rot="5400000">
            <a:off x="5285275" y="3708175"/>
            <a:ext cx="98902" cy="553090"/>
            <a:chOff x="4898850" y="4820550"/>
            <a:chExt cx="98902" cy="553090"/>
          </a:xfrm>
        </p:grpSpPr>
        <p:sp>
          <p:nvSpPr>
            <p:cNvPr id="4570" name="Google Shape;4570;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997436" y="2447095"/>
            <a:ext cx="54288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ELON MUSK</a:t>
            </a:r>
            <a:endParaRPr dirty="0"/>
          </a:p>
        </p:txBody>
      </p:sp>
      <p:sp>
        <p:nvSpPr>
          <p:cNvPr id="3108" name="Google Shape;3108;p43"/>
          <p:cNvSpPr txBox="1">
            <a:spLocks noGrp="1"/>
          </p:cNvSpPr>
          <p:nvPr>
            <p:ph type="subTitle" idx="1"/>
          </p:nvPr>
        </p:nvSpPr>
        <p:spPr>
          <a:xfrm>
            <a:off x="1547874" y="1177492"/>
            <a:ext cx="5594167" cy="1677600"/>
          </a:xfrm>
          <a:prstGeom prst="rect">
            <a:avLst/>
          </a:prstGeom>
        </p:spPr>
        <p:txBody>
          <a:bodyPr spcFirstLastPara="1" wrap="square" lIns="91425" tIns="91425" rIns="91425" bIns="91425" anchor="ctr" anchorCtr="0">
            <a:noAutofit/>
          </a:bodyPr>
          <a:lstStyle/>
          <a:p>
            <a:pPr marL="0" lvl="0" indent="0"/>
            <a:r>
              <a:rPr lang="en" dirty="0" smtClean="0"/>
              <a:t>“</a:t>
            </a:r>
            <a:r>
              <a:rPr lang="es-ES" dirty="0" smtClean="0"/>
              <a:t> </a:t>
            </a:r>
            <a:r>
              <a:rPr lang="es-ES" dirty="0"/>
              <a:t>El futuro es inevitable, pero su forma está en nuestras </a:t>
            </a:r>
            <a:r>
              <a:rPr lang="es-ES" dirty="0" smtClean="0"/>
              <a:t>manos.</a:t>
            </a:r>
            <a:r>
              <a:rPr lang="en" dirty="0" smtClean="0"/>
              <a:t>”</a:t>
            </a:r>
            <a:endParaRPr dirty="0"/>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615809" y="1709278"/>
            <a:ext cx="5706766" cy="1278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GRACIAS POR ESCUCHAR</a:t>
            </a:r>
            <a:endParaRPr sz="3600" dirty="0"/>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1965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7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BIG DATA</a:t>
            </a:r>
            <a:r>
              <a:rPr lang="en"/>
              <a:t> ICON PACK</a:t>
            </a:r>
            <a:endParaRPr/>
          </a:p>
        </p:txBody>
      </p:sp>
      <p:grpSp>
        <p:nvGrpSpPr>
          <p:cNvPr id="4625" name="Google Shape;4625;p70"/>
          <p:cNvGrpSpPr/>
          <p:nvPr/>
        </p:nvGrpSpPr>
        <p:grpSpPr>
          <a:xfrm>
            <a:off x="7547949" y="4154437"/>
            <a:ext cx="417357" cy="327056"/>
            <a:chOff x="7547949" y="4154437"/>
            <a:chExt cx="417357" cy="327056"/>
          </a:xfrm>
        </p:grpSpPr>
        <p:sp>
          <p:nvSpPr>
            <p:cNvPr id="4626" name="Google Shape;4626;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0"/>
          <p:cNvGrpSpPr/>
          <p:nvPr/>
        </p:nvGrpSpPr>
        <p:grpSpPr>
          <a:xfrm>
            <a:off x="6856386" y="4144638"/>
            <a:ext cx="416490" cy="346650"/>
            <a:chOff x="6856386" y="4144638"/>
            <a:chExt cx="416490" cy="346650"/>
          </a:xfrm>
        </p:grpSpPr>
        <p:sp>
          <p:nvSpPr>
            <p:cNvPr id="4632" name="Google Shape;4632;p70"/>
            <p:cNvSpPr/>
            <p:nvPr/>
          </p:nvSpPr>
          <p:spPr>
            <a:xfrm>
              <a:off x="6954307" y="4261299"/>
              <a:ext cx="229989" cy="229989"/>
            </a:xfrm>
            <a:custGeom>
              <a:avLst/>
              <a:gdLst/>
              <a:ahLst/>
              <a:cxnLst/>
              <a:rect l="l" t="t" r="r" b="b"/>
              <a:pathLst>
                <a:path w="6431" h="6431" extrusionOk="0">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7057378" y="4364370"/>
              <a:ext cx="23889" cy="24712"/>
            </a:xfrm>
            <a:custGeom>
              <a:avLst/>
              <a:gdLst/>
              <a:ahLst/>
              <a:cxnLst/>
              <a:rect l="l" t="t" r="r" b="b"/>
              <a:pathLst>
                <a:path w="668" h="691" extrusionOk="0">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856386" y="4144638"/>
              <a:ext cx="416490" cy="241039"/>
            </a:xfrm>
            <a:custGeom>
              <a:avLst/>
              <a:gdLst/>
              <a:ahLst/>
              <a:cxnLst/>
              <a:rect l="l" t="t" r="r" b="b"/>
              <a:pathLst>
                <a:path w="11646" h="6740" extrusionOk="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0"/>
          <p:cNvGrpSpPr/>
          <p:nvPr/>
        </p:nvGrpSpPr>
        <p:grpSpPr>
          <a:xfrm>
            <a:off x="6154593" y="4109697"/>
            <a:ext cx="393495" cy="416526"/>
            <a:chOff x="6154593" y="4109697"/>
            <a:chExt cx="393495" cy="416526"/>
          </a:xfrm>
        </p:grpSpPr>
        <p:sp>
          <p:nvSpPr>
            <p:cNvPr id="4636" name="Google Shape;4636;p70"/>
            <p:cNvSpPr/>
            <p:nvPr/>
          </p:nvSpPr>
          <p:spPr>
            <a:xfrm>
              <a:off x="6294251" y="4293666"/>
              <a:ext cx="114154" cy="63908"/>
            </a:xfrm>
            <a:custGeom>
              <a:avLst/>
              <a:gdLst/>
              <a:ahLst/>
              <a:cxnLst/>
              <a:rect l="l" t="t" r="r" b="b"/>
              <a:pathLst>
                <a:path w="3192" h="1787" extrusionOk="0">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6272113" y="4382252"/>
              <a:ext cx="158464" cy="81789"/>
            </a:xfrm>
            <a:custGeom>
              <a:avLst/>
              <a:gdLst/>
              <a:ahLst/>
              <a:cxnLst/>
              <a:rect l="l" t="t" r="r" b="b"/>
              <a:pathLst>
                <a:path w="4431" h="2287" extrusionOk="0">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6154593" y="4109697"/>
              <a:ext cx="393495" cy="416526"/>
            </a:xfrm>
            <a:custGeom>
              <a:avLst/>
              <a:gdLst/>
              <a:ahLst/>
              <a:cxnLst/>
              <a:rect l="l" t="t" r="r" b="b"/>
              <a:pathLst>
                <a:path w="11003" h="11647" extrusionOk="0">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0"/>
          <p:cNvGrpSpPr/>
          <p:nvPr/>
        </p:nvGrpSpPr>
        <p:grpSpPr>
          <a:xfrm>
            <a:off x="5440856" y="4131871"/>
            <a:ext cx="417355" cy="372180"/>
            <a:chOff x="5440856" y="4131871"/>
            <a:chExt cx="417355" cy="372180"/>
          </a:xfrm>
        </p:grpSpPr>
        <p:sp>
          <p:nvSpPr>
            <p:cNvPr id="4640" name="Google Shape;4640;p70"/>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0"/>
          <p:cNvGrpSpPr/>
          <p:nvPr/>
        </p:nvGrpSpPr>
        <p:grpSpPr>
          <a:xfrm>
            <a:off x="4722040" y="4109626"/>
            <a:ext cx="417356" cy="416605"/>
            <a:chOff x="4722040" y="4109626"/>
            <a:chExt cx="417356" cy="416605"/>
          </a:xfrm>
        </p:grpSpPr>
        <p:sp>
          <p:nvSpPr>
            <p:cNvPr id="4644" name="Google Shape;4644;p70"/>
            <p:cNvSpPr/>
            <p:nvPr/>
          </p:nvSpPr>
          <p:spPr>
            <a:xfrm>
              <a:off x="4827651" y="4214485"/>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4722040" y="4109626"/>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943454" y="4109626"/>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4796143" y="4329429"/>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0"/>
          <p:cNvGrpSpPr/>
          <p:nvPr/>
        </p:nvGrpSpPr>
        <p:grpSpPr>
          <a:xfrm>
            <a:off x="7552205" y="3407083"/>
            <a:ext cx="411420" cy="416501"/>
            <a:chOff x="7552205" y="3407083"/>
            <a:chExt cx="411420" cy="416501"/>
          </a:xfrm>
        </p:grpSpPr>
        <p:sp>
          <p:nvSpPr>
            <p:cNvPr id="4649"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6856386" y="3407083"/>
            <a:ext cx="416502" cy="416501"/>
            <a:chOff x="6856386" y="3407083"/>
            <a:chExt cx="416502" cy="416501"/>
          </a:xfrm>
        </p:grpSpPr>
        <p:sp>
          <p:nvSpPr>
            <p:cNvPr id="4654" name="Google Shape;4654;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0"/>
          <p:cNvGrpSpPr/>
          <p:nvPr/>
        </p:nvGrpSpPr>
        <p:grpSpPr>
          <a:xfrm>
            <a:off x="6142648" y="3419851"/>
            <a:ext cx="417348" cy="390929"/>
            <a:chOff x="6142648" y="3419851"/>
            <a:chExt cx="417348" cy="390929"/>
          </a:xfrm>
        </p:grpSpPr>
        <p:sp>
          <p:nvSpPr>
            <p:cNvPr id="4663" name="Google Shape;4663;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0"/>
          <p:cNvGrpSpPr/>
          <p:nvPr/>
        </p:nvGrpSpPr>
        <p:grpSpPr>
          <a:xfrm>
            <a:off x="5440856" y="3407083"/>
            <a:ext cx="416490" cy="416494"/>
            <a:chOff x="5440856" y="3407083"/>
            <a:chExt cx="416490" cy="416494"/>
          </a:xfrm>
        </p:grpSpPr>
        <p:sp>
          <p:nvSpPr>
            <p:cNvPr id="4671" name="Google Shape;4671;p70"/>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733950" y="3407083"/>
            <a:ext cx="392672" cy="416490"/>
            <a:chOff x="4733950" y="3407083"/>
            <a:chExt cx="392672" cy="416490"/>
          </a:xfrm>
        </p:grpSpPr>
        <p:sp>
          <p:nvSpPr>
            <p:cNvPr id="4675" name="Google Shape;4675;p70"/>
            <p:cNvSpPr/>
            <p:nvPr/>
          </p:nvSpPr>
          <p:spPr>
            <a:xfrm>
              <a:off x="4836162" y="3653209"/>
              <a:ext cx="41771" cy="46026"/>
            </a:xfrm>
            <a:custGeom>
              <a:avLst/>
              <a:gdLst/>
              <a:ahLst/>
              <a:cxnLst/>
              <a:rect l="l" t="t" r="r" b="b"/>
              <a:pathLst>
                <a:path w="1168" h="1287" extrusionOk="0">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848930" y="3723878"/>
              <a:ext cx="43487" cy="39231"/>
            </a:xfrm>
            <a:custGeom>
              <a:avLst/>
              <a:gdLst/>
              <a:ahLst/>
              <a:cxnLst/>
              <a:rect l="l" t="t" r="r" b="b"/>
              <a:pathLst>
                <a:path w="1216" h="1097" extrusionOk="0">
                  <a:moveTo>
                    <a:pt x="1" y="1"/>
                  </a:moveTo>
                  <a:cubicBezTo>
                    <a:pt x="286" y="477"/>
                    <a:pt x="715" y="858"/>
                    <a:pt x="1215" y="1096"/>
                  </a:cubicBezTo>
                  <a:cubicBezTo>
                    <a:pt x="1072" y="787"/>
                    <a:pt x="977"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848930" y="3589335"/>
              <a:ext cx="43487" cy="39196"/>
            </a:xfrm>
            <a:custGeom>
              <a:avLst/>
              <a:gdLst/>
              <a:ahLst/>
              <a:cxnLst/>
              <a:rect l="l" t="t" r="r" b="b"/>
              <a:pathLst>
                <a:path w="1216" h="1096" extrusionOk="0">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4906009" y="3723878"/>
              <a:ext cx="47707" cy="46885"/>
            </a:xfrm>
            <a:custGeom>
              <a:avLst/>
              <a:gdLst/>
              <a:ahLst/>
              <a:cxnLst/>
              <a:rect l="l" t="t" r="r" b="b"/>
              <a:pathLst>
                <a:path w="1334" h="1311" extrusionOk="0">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906009" y="3581646"/>
              <a:ext cx="47707" cy="46885"/>
            </a:xfrm>
            <a:custGeom>
              <a:avLst/>
              <a:gdLst/>
              <a:ahLst/>
              <a:cxnLst/>
              <a:rect l="l" t="t" r="r" b="b"/>
              <a:pathLst>
                <a:path w="1334" h="1311" extrusionOk="0">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4901753" y="3653209"/>
              <a:ext cx="57077" cy="46026"/>
            </a:xfrm>
            <a:custGeom>
              <a:avLst/>
              <a:gdLst/>
              <a:ahLst/>
              <a:cxnLst/>
              <a:rect l="l" t="t" r="r" b="b"/>
              <a:pathLst>
                <a:path w="1596" h="1287" extrusionOk="0">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4967308" y="3723878"/>
              <a:ext cx="44346" cy="39231"/>
            </a:xfrm>
            <a:custGeom>
              <a:avLst/>
              <a:gdLst/>
              <a:ahLst/>
              <a:cxnLst/>
              <a:rect l="l" t="t" r="r" b="b"/>
              <a:pathLst>
                <a:path w="1240" h="1097" extrusionOk="0">
                  <a:moveTo>
                    <a:pt x="334" y="1"/>
                  </a:moveTo>
                  <a:cubicBezTo>
                    <a:pt x="263" y="406"/>
                    <a:pt x="144" y="787"/>
                    <a:pt x="1" y="1096"/>
                  </a:cubicBezTo>
                  <a:cubicBezTo>
                    <a:pt x="525" y="858"/>
                    <a:pt x="953" y="477"/>
                    <a:pt x="1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967308" y="3589335"/>
              <a:ext cx="44346" cy="39196"/>
            </a:xfrm>
            <a:custGeom>
              <a:avLst/>
              <a:gdLst/>
              <a:ahLst/>
              <a:cxnLst/>
              <a:rect l="l" t="t" r="r" b="b"/>
              <a:pathLst>
                <a:path w="1240" h="1096" extrusionOk="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4981792" y="3653209"/>
              <a:ext cx="42629" cy="46026"/>
            </a:xfrm>
            <a:custGeom>
              <a:avLst/>
              <a:gdLst/>
              <a:ahLst/>
              <a:cxnLst/>
              <a:rect l="l" t="t" r="r" b="b"/>
              <a:pathLst>
                <a:path w="1192" h="1287" extrusionOk="0">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4733950" y="3407083"/>
              <a:ext cx="392672" cy="416490"/>
            </a:xfrm>
            <a:custGeom>
              <a:avLst/>
              <a:gdLst/>
              <a:ahLst/>
              <a:cxnLst/>
              <a:rect l="l" t="t" r="r" b="b"/>
              <a:pathLst>
                <a:path w="10980" h="11646" extrusionOk="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0"/>
          <p:cNvGrpSpPr/>
          <p:nvPr/>
        </p:nvGrpSpPr>
        <p:grpSpPr>
          <a:xfrm>
            <a:off x="7547949" y="2761477"/>
            <a:ext cx="417348" cy="366254"/>
            <a:chOff x="7547949" y="2761477"/>
            <a:chExt cx="417348" cy="366254"/>
          </a:xfrm>
        </p:grpSpPr>
        <p:sp>
          <p:nvSpPr>
            <p:cNvPr id="4686" name="Google Shape;4686;p70"/>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0"/>
          <p:cNvGrpSpPr/>
          <p:nvPr/>
        </p:nvGrpSpPr>
        <p:grpSpPr>
          <a:xfrm>
            <a:off x="6868295" y="2735942"/>
            <a:ext cx="392672" cy="417351"/>
            <a:chOff x="6868295" y="2735942"/>
            <a:chExt cx="392672" cy="417351"/>
          </a:xfrm>
        </p:grpSpPr>
        <p:sp>
          <p:nvSpPr>
            <p:cNvPr id="4690" name="Google Shape;4690;p70"/>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42648" y="2735942"/>
            <a:ext cx="417348" cy="417360"/>
            <a:chOff x="6142648" y="2735942"/>
            <a:chExt cx="417348" cy="417360"/>
          </a:xfrm>
        </p:grpSpPr>
        <p:sp>
          <p:nvSpPr>
            <p:cNvPr id="4695" name="Google Shape;4695;p70"/>
            <p:cNvSpPr/>
            <p:nvPr/>
          </p:nvSpPr>
          <p:spPr>
            <a:xfrm>
              <a:off x="6175873" y="3083422"/>
              <a:ext cx="359449" cy="69880"/>
            </a:xfrm>
            <a:custGeom>
              <a:avLst/>
              <a:gdLst/>
              <a:ahLst/>
              <a:cxnLst/>
              <a:rect l="l" t="t" r="r" b="b"/>
              <a:pathLst>
                <a:path w="10051" h="1954" extrusionOk="0">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253373" y="2830465"/>
              <a:ext cx="205277" cy="298116"/>
            </a:xfrm>
            <a:custGeom>
              <a:avLst/>
              <a:gdLst/>
              <a:ahLst/>
              <a:cxnLst/>
              <a:rect l="l" t="t" r="r" b="b"/>
              <a:pathLst>
                <a:path w="5740" h="8336" extrusionOk="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6142648" y="2735942"/>
              <a:ext cx="417348" cy="241898"/>
            </a:xfrm>
            <a:custGeom>
              <a:avLst/>
              <a:gdLst/>
              <a:ahLst/>
              <a:cxnLst/>
              <a:rect l="l" t="t" r="r" b="b"/>
              <a:pathLst>
                <a:path w="11670" h="6764" extrusionOk="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0"/>
          <p:cNvGrpSpPr/>
          <p:nvPr/>
        </p:nvGrpSpPr>
        <p:grpSpPr>
          <a:xfrm>
            <a:off x="5439998" y="2736800"/>
            <a:ext cx="417348" cy="416492"/>
            <a:chOff x="5439998" y="2736800"/>
            <a:chExt cx="417348" cy="416492"/>
          </a:xfrm>
        </p:grpSpPr>
        <p:sp>
          <p:nvSpPr>
            <p:cNvPr id="4699" name="Google Shape;4699;p70"/>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0"/>
          <p:cNvGrpSpPr/>
          <p:nvPr/>
        </p:nvGrpSpPr>
        <p:grpSpPr>
          <a:xfrm>
            <a:off x="4730552" y="2735942"/>
            <a:ext cx="398609" cy="417348"/>
            <a:chOff x="4730552" y="2735942"/>
            <a:chExt cx="398609" cy="417348"/>
          </a:xfrm>
        </p:grpSpPr>
        <p:sp>
          <p:nvSpPr>
            <p:cNvPr id="4703" name="Google Shape;4703;p70"/>
            <p:cNvSpPr/>
            <p:nvPr/>
          </p:nvSpPr>
          <p:spPr>
            <a:xfrm>
              <a:off x="4893206" y="2907965"/>
              <a:ext cx="73277" cy="73277"/>
            </a:xfrm>
            <a:custGeom>
              <a:avLst/>
              <a:gdLst/>
              <a:ahLst/>
              <a:cxnLst/>
              <a:rect l="l" t="t" r="r" b="b"/>
              <a:pathLst>
                <a:path w="2049" h="2049" extrusionOk="0">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4730552" y="2735942"/>
              <a:ext cx="398609" cy="417348"/>
            </a:xfrm>
            <a:custGeom>
              <a:avLst/>
              <a:gdLst/>
              <a:ahLst/>
              <a:cxnLst/>
              <a:rect l="l" t="t" r="r" b="b"/>
              <a:pathLst>
                <a:path w="11146" h="11670" extrusionOk="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0"/>
          <p:cNvGrpSpPr/>
          <p:nvPr/>
        </p:nvGrpSpPr>
        <p:grpSpPr>
          <a:xfrm>
            <a:off x="7548808" y="2076709"/>
            <a:ext cx="416490" cy="416526"/>
            <a:chOff x="7548808" y="2076709"/>
            <a:chExt cx="416490" cy="416526"/>
          </a:xfrm>
        </p:grpSpPr>
        <p:sp>
          <p:nvSpPr>
            <p:cNvPr id="4706" name="Google Shape;4706;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6881921" y="2075887"/>
            <a:ext cx="365431" cy="417359"/>
            <a:chOff x="6881921" y="2075887"/>
            <a:chExt cx="365431" cy="417359"/>
          </a:xfrm>
        </p:grpSpPr>
        <p:sp>
          <p:nvSpPr>
            <p:cNvPr id="4709" name="Google Shape;4709;p70"/>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70"/>
          <p:cNvSpPr/>
          <p:nvPr/>
        </p:nvSpPr>
        <p:spPr>
          <a:xfrm>
            <a:off x="6142648" y="2094627"/>
            <a:ext cx="417348" cy="379869"/>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0"/>
          <p:cNvGrpSpPr/>
          <p:nvPr/>
        </p:nvGrpSpPr>
        <p:grpSpPr>
          <a:xfrm>
            <a:off x="5493679" y="2075887"/>
            <a:ext cx="310025" cy="416490"/>
            <a:chOff x="5493679" y="2075887"/>
            <a:chExt cx="310025" cy="416490"/>
          </a:xfrm>
        </p:grpSpPr>
        <p:sp>
          <p:nvSpPr>
            <p:cNvPr id="4716" name="Google Shape;4716;p7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4722040" y="2157643"/>
            <a:ext cx="416490" cy="253842"/>
            <a:chOff x="4722040" y="2157643"/>
            <a:chExt cx="416490" cy="253842"/>
          </a:xfrm>
        </p:grpSpPr>
        <p:sp>
          <p:nvSpPr>
            <p:cNvPr id="4719" name="Google Shape;4719;p70"/>
            <p:cNvSpPr/>
            <p:nvPr/>
          </p:nvSpPr>
          <p:spPr>
            <a:xfrm>
              <a:off x="5015875" y="2230887"/>
              <a:ext cx="24712" cy="57077"/>
            </a:xfrm>
            <a:custGeom>
              <a:avLst/>
              <a:gdLst/>
              <a:ahLst/>
              <a:cxnLst/>
              <a:rect l="l" t="t" r="r" b="b"/>
              <a:pathLst>
                <a:path w="691" h="1596" extrusionOk="0">
                  <a:moveTo>
                    <a:pt x="0" y="0"/>
                  </a:moveTo>
                  <a:lnTo>
                    <a:pt x="0" y="1596"/>
                  </a:lnTo>
                  <a:lnTo>
                    <a:pt x="691" y="1596"/>
                  </a:lnTo>
                  <a:lnTo>
                    <a:pt x="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4722040" y="2157643"/>
              <a:ext cx="416490" cy="253842"/>
            </a:xfrm>
            <a:custGeom>
              <a:avLst/>
              <a:gdLst/>
              <a:ahLst/>
              <a:cxnLst/>
              <a:rect l="l" t="t" r="r" b="b"/>
              <a:pathLst>
                <a:path w="11646" h="7098" extrusionOk="0">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573520" y="1437111"/>
            <a:ext cx="366244" cy="416496"/>
            <a:chOff x="7573520" y="1437111"/>
            <a:chExt cx="366244" cy="416496"/>
          </a:xfrm>
        </p:grpSpPr>
        <p:sp>
          <p:nvSpPr>
            <p:cNvPr id="4722" name="Google Shape;4722;p70"/>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0"/>
          <p:cNvGrpSpPr/>
          <p:nvPr/>
        </p:nvGrpSpPr>
        <p:grpSpPr>
          <a:xfrm>
            <a:off x="6856386" y="1437970"/>
            <a:ext cx="416490" cy="415632"/>
            <a:chOff x="6856386" y="1437970"/>
            <a:chExt cx="416490" cy="415632"/>
          </a:xfrm>
        </p:grpSpPr>
        <p:sp>
          <p:nvSpPr>
            <p:cNvPr id="4727" name="Google Shape;4727;p70"/>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0"/>
          <p:cNvSpPr/>
          <p:nvPr/>
        </p:nvSpPr>
        <p:spPr>
          <a:xfrm>
            <a:off x="6142648" y="1437970"/>
            <a:ext cx="417348" cy="415632"/>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70"/>
          <p:cNvGrpSpPr/>
          <p:nvPr/>
        </p:nvGrpSpPr>
        <p:grpSpPr>
          <a:xfrm>
            <a:off x="5449368" y="1437970"/>
            <a:ext cx="398609" cy="415858"/>
            <a:chOff x="5449368" y="1437970"/>
            <a:chExt cx="398609" cy="415858"/>
          </a:xfrm>
        </p:grpSpPr>
        <p:sp>
          <p:nvSpPr>
            <p:cNvPr id="4732" name="Google Shape;4732;p70"/>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0"/>
          <p:cNvGrpSpPr/>
          <p:nvPr/>
        </p:nvGrpSpPr>
        <p:grpSpPr>
          <a:xfrm>
            <a:off x="4722040" y="1437111"/>
            <a:ext cx="416490" cy="417360"/>
            <a:chOff x="4722040" y="1437111"/>
            <a:chExt cx="416490" cy="417360"/>
          </a:xfrm>
        </p:grpSpPr>
        <p:sp>
          <p:nvSpPr>
            <p:cNvPr id="4744" name="Google Shape;4744;p70"/>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003189" y="4131871"/>
            <a:ext cx="416526" cy="372184"/>
            <a:chOff x="4003189" y="4131871"/>
            <a:chExt cx="416526" cy="372184"/>
          </a:xfrm>
        </p:grpSpPr>
        <p:sp>
          <p:nvSpPr>
            <p:cNvPr id="4748" name="Google Shape;4748;p70"/>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0"/>
          <p:cNvGrpSpPr/>
          <p:nvPr/>
        </p:nvGrpSpPr>
        <p:grpSpPr>
          <a:xfrm>
            <a:off x="3338019" y="4118209"/>
            <a:ext cx="416502" cy="399478"/>
            <a:chOff x="3338019" y="4118209"/>
            <a:chExt cx="416502" cy="399478"/>
          </a:xfrm>
        </p:grpSpPr>
        <p:sp>
          <p:nvSpPr>
            <p:cNvPr id="4752" name="Google Shape;4752;p70"/>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70"/>
          <p:cNvSpPr/>
          <p:nvPr/>
        </p:nvSpPr>
        <p:spPr>
          <a:xfrm>
            <a:off x="2614089" y="4109697"/>
            <a:ext cx="416490" cy="416526"/>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0"/>
          <p:cNvGrpSpPr/>
          <p:nvPr/>
        </p:nvGrpSpPr>
        <p:grpSpPr>
          <a:xfrm>
            <a:off x="1906324" y="4109697"/>
            <a:ext cx="416501" cy="416538"/>
            <a:chOff x="1906324" y="4109697"/>
            <a:chExt cx="416501" cy="416538"/>
          </a:xfrm>
        </p:grpSpPr>
        <p:sp>
          <p:nvSpPr>
            <p:cNvPr id="4761" name="Google Shape;4761;p70"/>
            <p:cNvSpPr/>
            <p:nvPr/>
          </p:nvSpPr>
          <p:spPr>
            <a:xfrm>
              <a:off x="2141399" y="4109697"/>
              <a:ext cx="109898" cy="58078"/>
            </a:xfrm>
            <a:custGeom>
              <a:avLst/>
              <a:gdLst/>
              <a:ahLst/>
              <a:cxnLst/>
              <a:rect l="l" t="t" r="r" b="b"/>
              <a:pathLst>
                <a:path w="3073" h="1624" extrusionOk="0">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1906324" y="4468121"/>
              <a:ext cx="101387" cy="58114"/>
            </a:xfrm>
            <a:custGeom>
              <a:avLst/>
              <a:gdLst/>
              <a:ahLst/>
              <a:cxnLst/>
              <a:rect l="l" t="t" r="r" b="b"/>
              <a:pathLst>
                <a:path w="2835" h="1625" extrusionOk="0">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2220616" y="4468121"/>
              <a:ext cx="102209" cy="58114"/>
            </a:xfrm>
            <a:custGeom>
              <a:avLst/>
              <a:gdLst/>
              <a:ahLst/>
              <a:cxnLst/>
              <a:rect l="l" t="t" r="r" b="b"/>
              <a:pathLst>
                <a:path w="2858" h="1625" extrusionOk="0">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2063899" y="4279181"/>
              <a:ext cx="100528" cy="101387"/>
            </a:xfrm>
            <a:custGeom>
              <a:avLst/>
              <a:gdLst/>
              <a:ahLst/>
              <a:cxnLst/>
              <a:rect l="l" t="t" r="r" b="b"/>
              <a:pathLst>
                <a:path w="2811" h="2835" extrusionOk="0">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1978710" y="4166776"/>
              <a:ext cx="270865" cy="297580"/>
            </a:xfrm>
            <a:custGeom>
              <a:avLst/>
              <a:gdLst/>
              <a:ahLst/>
              <a:cxnLst/>
              <a:rect l="l" t="t" r="r" b="b"/>
              <a:pathLst>
                <a:path w="7574" h="8321" extrusionOk="0">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1191764" y="4109697"/>
            <a:ext cx="396899" cy="416526"/>
            <a:chOff x="1191764" y="4109697"/>
            <a:chExt cx="396899" cy="416526"/>
          </a:xfrm>
        </p:grpSpPr>
        <p:sp>
          <p:nvSpPr>
            <p:cNvPr id="4767" name="Google Shape;4767;p70"/>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4003189" y="3407083"/>
            <a:ext cx="416526" cy="416492"/>
            <a:chOff x="4003189" y="3407083"/>
            <a:chExt cx="416526" cy="416492"/>
          </a:xfrm>
        </p:grpSpPr>
        <p:sp>
          <p:nvSpPr>
            <p:cNvPr id="4772" name="Google Shape;4772;p70"/>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0"/>
          <p:cNvGrpSpPr/>
          <p:nvPr/>
        </p:nvGrpSpPr>
        <p:grpSpPr>
          <a:xfrm>
            <a:off x="3338019" y="3421532"/>
            <a:ext cx="417357" cy="387351"/>
            <a:chOff x="3338019" y="3421532"/>
            <a:chExt cx="417357" cy="387351"/>
          </a:xfrm>
        </p:grpSpPr>
        <p:sp>
          <p:nvSpPr>
            <p:cNvPr id="4776" name="Google Shape;4776;p70"/>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0"/>
          <p:cNvGrpSpPr/>
          <p:nvPr/>
        </p:nvGrpSpPr>
        <p:grpSpPr>
          <a:xfrm>
            <a:off x="2614089" y="3407083"/>
            <a:ext cx="416490" cy="416490"/>
            <a:chOff x="2614089" y="3407083"/>
            <a:chExt cx="416490" cy="416490"/>
          </a:xfrm>
        </p:grpSpPr>
        <p:sp>
          <p:nvSpPr>
            <p:cNvPr id="4782" name="Google Shape;4782;p70"/>
            <p:cNvSpPr/>
            <p:nvPr/>
          </p:nvSpPr>
          <p:spPr>
            <a:xfrm>
              <a:off x="2614089" y="3407083"/>
              <a:ext cx="416490" cy="416490"/>
            </a:xfrm>
            <a:custGeom>
              <a:avLst/>
              <a:gdLst/>
              <a:ahLst/>
              <a:cxnLst/>
              <a:rect l="l" t="t" r="r" b="b"/>
              <a:pathLst>
                <a:path w="11646" h="11646" extrusionOk="0">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764833" y="3590194"/>
              <a:ext cx="207852" cy="180565"/>
            </a:xfrm>
            <a:custGeom>
              <a:avLst/>
              <a:gdLst/>
              <a:ahLst/>
              <a:cxnLst/>
              <a:rect l="l" t="t" r="r" b="b"/>
              <a:pathLst>
                <a:path w="5812" h="5049" extrusionOk="0">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1902068" y="3407083"/>
            <a:ext cx="424179" cy="416494"/>
            <a:chOff x="1902068" y="3407083"/>
            <a:chExt cx="424179" cy="416494"/>
          </a:xfrm>
        </p:grpSpPr>
        <p:sp>
          <p:nvSpPr>
            <p:cNvPr id="4785" name="Google Shape;4785;p70"/>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1181536" y="3407083"/>
            <a:ext cx="417352" cy="416501"/>
            <a:chOff x="1181536" y="3407083"/>
            <a:chExt cx="417352" cy="416501"/>
          </a:xfrm>
        </p:grpSpPr>
        <p:sp>
          <p:nvSpPr>
            <p:cNvPr id="4789" name="Google Shape;4789;p70"/>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4003189" y="2735942"/>
            <a:ext cx="418213" cy="416639"/>
            <a:chOff x="4003189" y="2735942"/>
            <a:chExt cx="418213" cy="416639"/>
          </a:xfrm>
        </p:grpSpPr>
        <p:sp>
          <p:nvSpPr>
            <p:cNvPr id="4795" name="Google Shape;4795;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0"/>
          <p:cNvGrpSpPr/>
          <p:nvPr/>
        </p:nvGrpSpPr>
        <p:grpSpPr>
          <a:xfrm>
            <a:off x="3338019" y="2735942"/>
            <a:ext cx="416490" cy="417348"/>
            <a:chOff x="3338019" y="2735942"/>
            <a:chExt cx="416490" cy="417348"/>
          </a:xfrm>
        </p:grpSpPr>
        <p:sp>
          <p:nvSpPr>
            <p:cNvPr id="4800" name="Google Shape;4800;p70"/>
            <p:cNvSpPr/>
            <p:nvPr/>
          </p:nvSpPr>
          <p:spPr>
            <a:xfrm>
              <a:off x="3516873" y="2915654"/>
              <a:ext cx="58794" cy="57935"/>
            </a:xfrm>
            <a:custGeom>
              <a:avLst/>
              <a:gdLst/>
              <a:ahLst/>
              <a:cxnLst/>
              <a:rect l="l" t="t" r="r" b="b"/>
              <a:pathLst>
                <a:path w="1644" h="1620" extrusionOk="0">
                  <a:moveTo>
                    <a:pt x="1" y="0"/>
                  </a:moveTo>
                  <a:lnTo>
                    <a:pt x="1" y="1619"/>
                  </a:lnTo>
                  <a:lnTo>
                    <a:pt x="1644" y="1619"/>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3338019" y="2735942"/>
              <a:ext cx="416490" cy="417348"/>
            </a:xfrm>
            <a:custGeom>
              <a:avLst/>
              <a:gdLst/>
              <a:ahLst/>
              <a:cxnLst/>
              <a:rect l="l" t="t" r="r" b="b"/>
              <a:pathLst>
                <a:path w="11646" h="11670" extrusionOk="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0"/>
          <p:cNvGrpSpPr/>
          <p:nvPr/>
        </p:nvGrpSpPr>
        <p:grpSpPr>
          <a:xfrm>
            <a:off x="2620884" y="2735942"/>
            <a:ext cx="402900" cy="416492"/>
            <a:chOff x="2620884" y="2735942"/>
            <a:chExt cx="402900" cy="416492"/>
          </a:xfrm>
        </p:grpSpPr>
        <p:sp>
          <p:nvSpPr>
            <p:cNvPr id="4803"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0"/>
          <p:cNvGrpSpPr/>
          <p:nvPr/>
        </p:nvGrpSpPr>
        <p:grpSpPr>
          <a:xfrm>
            <a:off x="1905466" y="2736800"/>
            <a:ext cx="417359" cy="416502"/>
            <a:chOff x="1905466" y="2736800"/>
            <a:chExt cx="417359" cy="416502"/>
          </a:xfrm>
        </p:grpSpPr>
        <p:sp>
          <p:nvSpPr>
            <p:cNvPr id="4806" name="Google Shape;4806;p70"/>
            <p:cNvSpPr/>
            <p:nvPr/>
          </p:nvSpPr>
          <p:spPr>
            <a:xfrm>
              <a:off x="1946344" y="2867946"/>
              <a:ext cx="335595" cy="187396"/>
            </a:xfrm>
            <a:custGeom>
              <a:avLst/>
              <a:gdLst/>
              <a:ahLst/>
              <a:cxnLst/>
              <a:rect l="l" t="t" r="r" b="b"/>
              <a:pathLst>
                <a:path w="9384" h="5240" extrusionOk="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1905466" y="3080024"/>
              <a:ext cx="106501" cy="73277"/>
            </a:xfrm>
            <a:custGeom>
              <a:avLst/>
              <a:gdLst/>
              <a:ahLst/>
              <a:cxnLst/>
              <a:rect l="l" t="t" r="r" b="b"/>
              <a:pathLst>
                <a:path w="2978" h="2049" extrusionOk="0">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216324" y="3080024"/>
              <a:ext cx="106501" cy="73277"/>
            </a:xfrm>
            <a:custGeom>
              <a:avLst/>
              <a:gdLst/>
              <a:ahLst/>
              <a:cxnLst/>
              <a:rect l="l" t="t" r="r" b="b"/>
              <a:pathLst>
                <a:path w="2978" h="2049" extrusionOk="0">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2061324" y="3080024"/>
              <a:ext cx="105642" cy="73277"/>
            </a:xfrm>
            <a:custGeom>
              <a:avLst/>
              <a:gdLst/>
              <a:ahLst/>
              <a:cxnLst/>
              <a:rect l="l" t="t" r="r" b="b"/>
              <a:pathLst>
                <a:path w="2954" h="2049" extrusionOk="0">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a:off x="1975312" y="2736800"/>
              <a:ext cx="277660" cy="113296"/>
            </a:xfrm>
            <a:custGeom>
              <a:avLst/>
              <a:gdLst/>
              <a:ahLst/>
              <a:cxnLst/>
              <a:rect l="l" t="t" r="r" b="b"/>
              <a:pathLst>
                <a:path w="7764" h="3168" extrusionOk="0">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0"/>
          <p:cNvGrpSpPr/>
          <p:nvPr/>
        </p:nvGrpSpPr>
        <p:grpSpPr>
          <a:xfrm>
            <a:off x="1181536" y="2735942"/>
            <a:ext cx="417360" cy="417360"/>
            <a:chOff x="1181536" y="2735942"/>
            <a:chExt cx="417360" cy="417360"/>
          </a:xfrm>
        </p:grpSpPr>
        <p:sp>
          <p:nvSpPr>
            <p:cNvPr id="4812" name="Google Shape;4812;p70"/>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0"/>
          <p:cNvGrpSpPr/>
          <p:nvPr/>
        </p:nvGrpSpPr>
        <p:grpSpPr>
          <a:xfrm>
            <a:off x="4003189" y="2094627"/>
            <a:ext cx="416526" cy="380523"/>
            <a:chOff x="4003189" y="2094627"/>
            <a:chExt cx="416526" cy="380523"/>
          </a:xfrm>
        </p:grpSpPr>
        <p:sp>
          <p:nvSpPr>
            <p:cNvPr id="4838" name="Google Shape;4838;p70"/>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0"/>
          <p:cNvGrpSpPr/>
          <p:nvPr/>
        </p:nvGrpSpPr>
        <p:grpSpPr>
          <a:xfrm>
            <a:off x="3338019" y="2075887"/>
            <a:ext cx="416496" cy="417348"/>
            <a:chOff x="3338019" y="2075887"/>
            <a:chExt cx="416496" cy="417348"/>
          </a:xfrm>
        </p:grpSpPr>
        <p:sp>
          <p:nvSpPr>
            <p:cNvPr id="4842" name="Google Shape;4842;p70"/>
            <p:cNvSpPr/>
            <p:nvPr/>
          </p:nvSpPr>
          <p:spPr>
            <a:xfrm>
              <a:off x="3338019" y="2075887"/>
              <a:ext cx="90300" cy="90300"/>
            </a:xfrm>
            <a:custGeom>
              <a:avLst/>
              <a:gdLst/>
              <a:ahLst/>
              <a:cxnLst/>
              <a:rect l="l" t="t" r="r" b="b"/>
              <a:pathLst>
                <a:path w="2525" h="2525" extrusionOk="0">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3338019" y="2076709"/>
              <a:ext cx="305805" cy="416526"/>
            </a:xfrm>
            <a:custGeom>
              <a:avLst/>
              <a:gdLst/>
              <a:ahLst/>
              <a:cxnLst/>
              <a:rect l="l" t="t" r="r" b="b"/>
              <a:pathLst>
                <a:path w="8551" h="11647" extrusionOk="0">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3509220" y="2161899"/>
              <a:ext cx="245295" cy="245295"/>
            </a:xfrm>
            <a:custGeom>
              <a:avLst/>
              <a:gdLst/>
              <a:ahLst/>
              <a:cxnLst/>
              <a:rect l="l" t="t" r="r" b="b"/>
              <a:pathLst>
                <a:path w="6859" h="6859" extrusionOk="0">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0"/>
          <p:cNvGrpSpPr/>
          <p:nvPr/>
        </p:nvGrpSpPr>
        <p:grpSpPr>
          <a:xfrm>
            <a:off x="2630254" y="2076709"/>
            <a:ext cx="384161" cy="416537"/>
            <a:chOff x="2630254" y="2076709"/>
            <a:chExt cx="384161" cy="416537"/>
          </a:xfrm>
        </p:grpSpPr>
        <p:sp>
          <p:nvSpPr>
            <p:cNvPr id="4846" name="Google Shape;4846;p70"/>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1982107" y="2075887"/>
            <a:ext cx="264070" cy="417033"/>
            <a:chOff x="1982107" y="2075887"/>
            <a:chExt cx="264070" cy="417033"/>
          </a:xfrm>
        </p:grpSpPr>
        <p:sp>
          <p:nvSpPr>
            <p:cNvPr id="4849" name="Google Shape;4849;p7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0"/>
          <p:cNvGrpSpPr/>
          <p:nvPr/>
        </p:nvGrpSpPr>
        <p:grpSpPr>
          <a:xfrm>
            <a:off x="1182394" y="2110792"/>
            <a:ext cx="416490" cy="347506"/>
            <a:chOff x="1182394" y="2110792"/>
            <a:chExt cx="416490" cy="347506"/>
          </a:xfrm>
        </p:grpSpPr>
        <p:sp>
          <p:nvSpPr>
            <p:cNvPr id="4856" name="Google Shape;4856;p70"/>
            <p:cNvSpPr/>
            <p:nvPr/>
          </p:nvSpPr>
          <p:spPr>
            <a:xfrm>
              <a:off x="1182394" y="2152529"/>
              <a:ext cx="416490" cy="305769"/>
            </a:xfrm>
            <a:custGeom>
              <a:avLst/>
              <a:gdLst/>
              <a:ahLst/>
              <a:cxnLst/>
              <a:rect l="l" t="t" r="r" b="b"/>
              <a:pathLst>
                <a:path w="11646" h="8550" extrusionOk="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402127" y="2110792"/>
              <a:ext cx="147377" cy="268326"/>
            </a:xfrm>
            <a:custGeom>
              <a:avLst/>
              <a:gdLst/>
              <a:ahLst/>
              <a:cxnLst/>
              <a:rect l="l" t="t" r="r" b="b"/>
              <a:pathLst>
                <a:path w="4121" h="7503" extrusionOk="0">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463426" y="2184036"/>
              <a:ext cx="24748" cy="23889"/>
            </a:xfrm>
            <a:custGeom>
              <a:avLst/>
              <a:gdLst/>
              <a:ahLst/>
              <a:cxnLst/>
              <a:rect l="l" t="t" r="r" b="b"/>
              <a:pathLst>
                <a:path w="692" h="668" extrusionOk="0">
                  <a:moveTo>
                    <a:pt x="1" y="1"/>
                  </a:moveTo>
                  <a:lnTo>
                    <a:pt x="1" y="667"/>
                  </a:lnTo>
                  <a:lnTo>
                    <a:pt x="692" y="667"/>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1230925" y="2110792"/>
              <a:ext cx="147377" cy="268326"/>
            </a:xfrm>
            <a:custGeom>
              <a:avLst/>
              <a:gdLst/>
              <a:ahLst/>
              <a:cxnLst/>
              <a:rect l="l" t="t" r="r" b="b"/>
              <a:pathLst>
                <a:path w="4121" h="7503" extrusionOk="0">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0"/>
          <p:cNvGrpSpPr/>
          <p:nvPr/>
        </p:nvGrpSpPr>
        <p:grpSpPr>
          <a:xfrm>
            <a:off x="4002330" y="1437755"/>
            <a:ext cx="417385" cy="415849"/>
            <a:chOff x="4002330" y="1437755"/>
            <a:chExt cx="417385" cy="415849"/>
          </a:xfrm>
        </p:grpSpPr>
        <p:sp>
          <p:nvSpPr>
            <p:cNvPr id="4861" name="Google Shape;4861;p70"/>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0"/>
          <p:cNvGrpSpPr/>
          <p:nvPr/>
        </p:nvGrpSpPr>
        <p:grpSpPr>
          <a:xfrm>
            <a:off x="3338019" y="1437970"/>
            <a:ext cx="416490" cy="416501"/>
            <a:chOff x="3338019" y="1437970"/>
            <a:chExt cx="416490" cy="416501"/>
          </a:xfrm>
        </p:grpSpPr>
        <p:sp>
          <p:nvSpPr>
            <p:cNvPr id="4870" name="Google Shape;4870;p70"/>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0"/>
          <p:cNvGrpSpPr/>
          <p:nvPr/>
        </p:nvGrpSpPr>
        <p:grpSpPr>
          <a:xfrm>
            <a:off x="2614089" y="1437111"/>
            <a:ext cx="416502" cy="417356"/>
            <a:chOff x="2614089" y="1437111"/>
            <a:chExt cx="416502" cy="417356"/>
          </a:xfrm>
        </p:grpSpPr>
        <p:sp>
          <p:nvSpPr>
            <p:cNvPr id="4874" name="Google Shape;4874;p70"/>
            <p:cNvSpPr/>
            <p:nvPr/>
          </p:nvSpPr>
          <p:spPr>
            <a:xfrm>
              <a:off x="2879813" y="1486501"/>
              <a:ext cx="66447" cy="23889"/>
            </a:xfrm>
            <a:custGeom>
              <a:avLst/>
              <a:gdLst/>
              <a:ahLst/>
              <a:cxnLst/>
              <a:rect l="l" t="t" r="r" b="b"/>
              <a:pathLst>
                <a:path w="1858" h="668" extrusionOk="0">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2963286" y="1651729"/>
              <a:ext cx="67305" cy="23889"/>
            </a:xfrm>
            <a:custGeom>
              <a:avLst/>
              <a:gdLst/>
              <a:ahLst/>
              <a:cxnLst/>
              <a:rect l="l" t="t" r="r" b="b"/>
              <a:pathLst>
                <a:path w="1882" h="668" extrusionOk="0">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2898554" y="1781194"/>
              <a:ext cx="66447" cy="23889"/>
            </a:xfrm>
            <a:custGeom>
              <a:avLst/>
              <a:gdLst/>
              <a:ahLst/>
              <a:cxnLst/>
              <a:rect l="l" t="t" r="r" b="b"/>
              <a:pathLst>
                <a:path w="1858" h="668" extrusionOk="0">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2783573" y="1675584"/>
              <a:ext cx="181423" cy="178884"/>
            </a:xfrm>
            <a:custGeom>
              <a:avLst/>
              <a:gdLst/>
              <a:ahLst/>
              <a:cxnLst/>
              <a:rect l="l" t="t" r="r" b="b"/>
              <a:pathLst>
                <a:path w="5073" h="5002" extrusionOk="0">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2668593" y="1488218"/>
              <a:ext cx="91159" cy="128638"/>
            </a:xfrm>
            <a:custGeom>
              <a:avLst/>
              <a:gdLst/>
              <a:ahLst/>
              <a:cxnLst/>
              <a:rect l="l" t="t" r="r" b="b"/>
              <a:pathLst>
                <a:path w="2549" h="3597" extrusionOk="0">
                  <a:moveTo>
                    <a:pt x="2549" y="0"/>
                  </a:moveTo>
                  <a:cubicBezTo>
                    <a:pt x="1572" y="72"/>
                    <a:pt x="691" y="477"/>
                    <a:pt x="0" y="1072"/>
                  </a:cubicBezTo>
                  <a:lnTo>
                    <a:pt x="2549" y="3596"/>
                  </a:lnTo>
                  <a:lnTo>
                    <a:pt x="2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2614089" y="1543580"/>
              <a:ext cx="145661" cy="259779"/>
            </a:xfrm>
            <a:custGeom>
              <a:avLst/>
              <a:gdLst/>
              <a:ahLst/>
              <a:cxnLst/>
              <a:rect l="l" t="t" r="r" b="b"/>
              <a:pathLst>
                <a:path w="4073" h="7264" extrusionOk="0">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2783573" y="1437111"/>
              <a:ext cx="162684" cy="179742"/>
            </a:xfrm>
            <a:custGeom>
              <a:avLst/>
              <a:gdLst/>
              <a:ahLst/>
              <a:cxnLst/>
              <a:rect l="l" t="t" r="r" b="b"/>
              <a:pathLst>
                <a:path w="4549" h="5026" extrusionOk="0">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2788687" y="1543580"/>
              <a:ext cx="241898" cy="205277"/>
            </a:xfrm>
            <a:custGeom>
              <a:avLst/>
              <a:gdLst/>
              <a:ahLst/>
              <a:cxnLst/>
              <a:rect l="l" t="t" r="r" b="b"/>
              <a:pathLst>
                <a:path w="6764" h="5740" extrusionOk="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1906324" y="1437970"/>
            <a:ext cx="416490" cy="415632"/>
            <a:chOff x="1906324" y="1437970"/>
            <a:chExt cx="416490" cy="415632"/>
          </a:xfrm>
        </p:grpSpPr>
        <p:sp>
          <p:nvSpPr>
            <p:cNvPr id="4883" name="Google Shape;4883;p70"/>
            <p:cNvSpPr/>
            <p:nvPr/>
          </p:nvSpPr>
          <p:spPr>
            <a:xfrm>
              <a:off x="2102202" y="1633848"/>
              <a:ext cx="23889" cy="23889"/>
            </a:xfrm>
            <a:custGeom>
              <a:avLst/>
              <a:gdLst/>
              <a:ahLst/>
              <a:cxnLst/>
              <a:rect l="l" t="t" r="r" b="b"/>
              <a:pathLst>
                <a:path w="668" h="668" extrusionOk="0">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023844" y="1555489"/>
              <a:ext cx="180601" cy="180601"/>
            </a:xfrm>
            <a:custGeom>
              <a:avLst/>
              <a:gdLst/>
              <a:ahLst/>
              <a:cxnLst/>
              <a:rect l="l" t="t" r="r" b="b"/>
              <a:pathLst>
                <a:path w="5050" h="5050" extrusionOk="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1906324" y="1437970"/>
              <a:ext cx="416490" cy="415632"/>
            </a:xfrm>
            <a:custGeom>
              <a:avLst/>
              <a:gdLst/>
              <a:ahLst/>
              <a:cxnLst/>
              <a:rect l="l" t="t" r="r" b="b"/>
              <a:pathLst>
                <a:path w="11646" h="11622" extrusionOk="0">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70"/>
          <p:cNvSpPr/>
          <p:nvPr/>
        </p:nvSpPr>
        <p:spPr>
          <a:xfrm>
            <a:off x="1251382" y="1437970"/>
            <a:ext cx="277660" cy="415632"/>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5"/>
        <p:cNvGrpSpPr/>
        <p:nvPr/>
      </p:nvGrpSpPr>
      <p:grpSpPr>
        <a:xfrm>
          <a:off x="0" y="0"/>
          <a:ext cx="0" cy="0"/>
          <a:chOff x="0" y="0"/>
          <a:chExt cx="0" cy="0"/>
        </a:xfrm>
      </p:grpSpPr>
      <p:grpSp>
        <p:nvGrpSpPr>
          <p:cNvPr id="5056" name="Google Shape;5056;p77"/>
          <p:cNvGrpSpPr/>
          <p:nvPr/>
        </p:nvGrpSpPr>
        <p:grpSpPr>
          <a:xfrm>
            <a:off x="5082708" y="3095784"/>
            <a:ext cx="442841" cy="514271"/>
            <a:chOff x="4727025" y="1332775"/>
            <a:chExt cx="59900" cy="69625"/>
          </a:xfrm>
        </p:grpSpPr>
        <p:sp>
          <p:nvSpPr>
            <p:cNvPr id="5057" name="Google Shape;505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7"/>
          <p:cNvGrpSpPr/>
          <p:nvPr/>
        </p:nvGrpSpPr>
        <p:grpSpPr>
          <a:xfrm>
            <a:off x="5758025" y="2343272"/>
            <a:ext cx="500909" cy="500899"/>
            <a:chOff x="4820425" y="1329900"/>
            <a:chExt cx="70175" cy="70350"/>
          </a:xfrm>
        </p:grpSpPr>
        <p:sp>
          <p:nvSpPr>
            <p:cNvPr id="5060" name="Google Shape;506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7"/>
          <p:cNvGrpSpPr/>
          <p:nvPr/>
        </p:nvGrpSpPr>
        <p:grpSpPr>
          <a:xfrm>
            <a:off x="6410648" y="2355062"/>
            <a:ext cx="538135" cy="493119"/>
            <a:chOff x="4903200" y="1331525"/>
            <a:chExt cx="73575" cy="67425"/>
          </a:xfrm>
        </p:grpSpPr>
        <p:sp>
          <p:nvSpPr>
            <p:cNvPr id="5065" name="Google Shape;506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66" name="Google Shape;506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7"/>
          <p:cNvGrpSpPr/>
          <p:nvPr/>
        </p:nvGrpSpPr>
        <p:grpSpPr>
          <a:xfrm>
            <a:off x="5670599" y="3097040"/>
            <a:ext cx="544563" cy="511895"/>
            <a:chOff x="4815575" y="1416800"/>
            <a:chExt cx="73750" cy="71400"/>
          </a:xfrm>
        </p:grpSpPr>
        <p:sp>
          <p:nvSpPr>
            <p:cNvPr id="5068" name="Google Shape;506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7"/>
          <p:cNvGrpSpPr/>
          <p:nvPr/>
        </p:nvGrpSpPr>
        <p:grpSpPr>
          <a:xfrm>
            <a:off x="6367224" y="3096746"/>
            <a:ext cx="602914" cy="512477"/>
            <a:chOff x="4902475" y="1418875"/>
            <a:chExt cx="74500" cy="63775"/>
          </a:xfrm>
        </p:grpSpPr>
        <p:sp>
          <p:nvSpPr>
            <p:cNvPr id="5072" name="Google Shape;507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7"/>
          <p:cNvGrpSpPr/>
          <p:nvPr/>
        </p:nvGrpSpPr>
        <p:grpSpPr>
          <a:xfrm>
            <a:off x="5783096" y="3835985"/>
            <a:ext cx="515391" cy="525699"/>
            <a:chOff x="4818100" y="1507675"/>
            <a:chExt cx="71225" cy="71625"/>
          </a:xfrm>
        </p:grpSpPr>
        <p:sp>
          <p:nvSpPr>
            <p:cNvPr id="5075" name="Google Shape;507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7"/>
          <p:cNvGrpSpPr/>
          <p:nvPr/>
        </p:nvGrpSpPr>
        <p:grpSpPr>
          <a:xfrm>
            <a:off x="5121199" y="3857517"/>
            <a:ext cx="522956" cy="489869"/>
            <a:chOff x="4721450" y="1509475"/>
            <a:chExt cx="79350" cy="74325"/>
          </a:xfrm>
        </p:grpSpPr>
        <p:sp>
          <p:nvSpPr>
            <p:cNvPr id="5080" name="Google Shape;508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7"/>
          <p:cNvGrpSpPr/>
          <p:nvPr/>
        </p:nvGrpSpPr>
        <p:grpSpPr>
          <a:xfrm>
            <a:off x="6444441" y="3837269"/>
            <a:ext cx="525704" cy="535436"/>
            <a:chOff x="4906800" y="1507500"/>
            <a:chExt cx="70350" cy="71075"/>
          </a:xfrm>
        </p:grpSpPr>
        <p:sp>
          <p:nvSpPr>
            <p:cNvPr id="5085" name="Google Shape;508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7"/>
          <p:cNvGrpSpPr/>
          <p:nvPr/>
        </p:nvGrpSpPr>
        <p:grpSpPr>
          <a:xfrm>
            <a:off x="4477263" y="2343250"/>
            <a:ext cx="508054" cy="508095"/>
            <a:chOff x="3736598" y="2170606"/>
            <a:chExt cx="404889" cy="404889"/>
          </a:xfrm>
        </p:grpSpPr>
        <p:sp>
          <p:nvSpPr>
            <p:cNvPr id="5091" name="Google Shape;509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7"/>
          <p:cNvGrpSpPr/>
          <p:nvPr/>
        </p:nvGrpSpPr>
        <p:grpSpPr>
          <a:xfrm>
            <a:off x="3765303" y="2343345"/>
            <a:ext cx="575790" cy="507904"/>
            <a:chOff x="3161917" y="2170682"/>
            <a:chExt cx="458870" cy="404737"/>
          </a:xfrm>
        </p:grpSpPr>
        <p:sp>
          <p:nvSpPr>
            <p:cNvPr id="5096" name="Google Shape;509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97" name="Google Shape;509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7"/>
          <p:cNvGrpSpPr/>
          <p:nvPr/>
        </p:nvGrpSpPr>
        <p:grpSpPr>
          <a:xfrm>
            <a:off x="3792833" y="3103717"/>
            <a:ext cx="520730" cy="498567"/>
            <a:chOff x="3179914" y="2889488"/>
            <a:chExt cx="422876" cy="404911"/>
          </a:xfrm>
        </p:grpSpPr>
        <p:sp>
          <p:nvSpPr>
            <p:cNvPr id="5100" name="Google Shape;510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7"/>
          <p:cNvGrpSpPr/>
          <p:nvPr/>
        </p:nvGrpSpPr>
        <p:grpSpPr>
          <a:xfrm>
            <a:off x="4421513" y="3103677"/>
            <a:ext cx="516145" cy="498648"/>
            <a:chOff x="3729467" y="2889422"/>
            <a:chExt cx="419153" cy="404977"/>
          </a:xfrm>
        </p:grpSpPr>
        <p:sp>
          <p:nvSpPr>
            <p:cNvPr id="5107" name="Google Shape;510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77"/>
          <p:cNvGrpSpPr/>
          <p:nvPr/>
        </p:nvGrpSpPr>
        <p:grpSpPr>
          <a:xfrm>
            <a:off x="7141841" y="2550562"/>
            <a:ext cx="166473" cy="141497"/>
            <a:chOff x="4660325" y="1866850"/>
            <a:chExt cx="68350" cy="58100"/>
          </a:xfrm>
        </p:grpSpPr>
        <p:sp>
          <p:nvSpPr>
            <p:cNvPr id="5119" name="Google Shape;511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7"/>
          <p:cNvGrpSpPr/>
          <p:nvPr/>
        </p:nvGrpSpPr>
        <p:grpSpPr>
          <a:xfrm>
            <a:off x="7451186" y="2576286"/>
            <a:ext cx="162515" cy="90049"/>
            <a:chOff x="4791775" y="1877500"/>
            <a:chExt cx="66725" cy="36975"/>
          </a:xfrm>
        </p:grpSpPr>
        <p:sp>
          <p:nvSpPr>
            <p:cNvPr id="5122" name="Google Shape;512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7"/>
          <p:cNvGrpSpPr/>
          <p:nvPr/>
        </p:nvGrpSpPr>
        <p:grpSpPr>
          <a:xfrm>
            <a:off x="7772899" y="2576286"/>
            <a:ext cx="144979" cy="90049"/>
            <a:chOff x="4923925" y="1877500"/>
            <a:chExt cx="59525" cy="36975"/>
          </a:xfrm>
        </p:grpSpPr>
        <p:sp>
          <p:nvSpPr>
            <p:cNvPr id="5125" name="Google Shape;512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7"/>
          <p:cNvGrpSpPr/>
          <p:nvPr/>
        </p:nvGrpSpPr>
        <p:grpSpPr>
          <a:xfrm>
            <a:off x="8067390" y="2558477"/>
            <a:ext cx="141447" cy="125667"/>
            <a:chOff x="5058450" y="1870100"/>
            <a:chExt cx="58075" cy="51600"/>
          </a:xfrm>
        </p:grpSpPr>
        <p:sp>
          <p:nvSpPr>
            <p:cNvPr id="5128" name="Google Shape;512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a:off x="7481905" y="2980885"/>
            <a:ext cx="101077" cy="107645"/>
            <a:chOff x="4811425" y="2065025"/>
            <a:chExt cx="41500" cy="44200"/>
          </a:xfrm>
        </p:grpSpPr>
        <p:sp>
          <p:nvSpPr>
            <p:cNvPr id="5131" name="Google Shape;513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7"/>
          <p:cNvGrpSpPr/>
          <p:nvPr/>
        </p:nvGrpSpPr>
        <p:grpSpPr>
          <a:xfrm>
            <a:off x="7774342" y="2981098"/>
            <a:ext cx="120867" cy="107218"/>
            <a:chOff x="4929875" y="2065025"/>
            <a:chExt cx="49625" cy="44025"/>
          </a:xfrm>
        </p:grpSpPr>
        <p:sp>
          <p:nvSpPr>
            <p:cNvPr id="5134" name="Google Shape;513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7"/>
          <p:cNvGrpSpPr/>
          <p:nvPr/>
        </p:nvGrpSpPr>
        <p:grpSpPr>
          <a:xfrm>
            <a:off x="8103011" y="2984112"/>
            <a:ext cx="70206" cy="101191"/>
            <a:chOff x="5083925" y="2066350"/>
            <a:chExt cx="28825" cy="41550"/>
          </a:xfrm>
        </p:grpSpPr>
        <p:sp>
          <p:nvSpPr>
            <p:cNvPr id="5137" name="Google Shape;513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7"/>
          <p:cNvGrpSpPr/>
          <p:nvPr/>
        </p:nvGrpSpPr>
        <p:grpSpPr>
          <a:xfrm>
            <a:off x="7134565" y="2999759"/>
            <a:ext cx="181026" cy="69896"/>
            <a:chOff x="4659775" y="2072775"/>
            <a:chExt cx="74325" cy="28700"/>
          </a:xfrm>
        </p:grpSpPr>
        <p:sp>
          <p:nvSpPr>
            <p:cNvPr id="5140" name="Google Shape;514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7"/>
          <p:cNvGrpSpPr/>
          <p:nvPr/>
        </p:nvGrpSpPr>
        <p:grpSpPr>
          <a:xfrm>
            <a:off x="8054421" y="2790324"/>
            <a:ext cx="167387" cy="89197"/>
            <a:chOff x="4662475" y="1976500"/>
            <a:chExt cx="68725" cy="36625"/>
          </a:xfrm>
        </p:grpSpPr>
        <p:sp>
          <p:nvSpPr>
            <p:cNvPr id="5144" name="Google Shape;514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7"/>
          <p:cNvGrpSpPr/>
          <p:nvPr/>
        </p:nvGrpSpPr>
        <p:grpSpPr>
          <a:xfrm>
            <a:off x="7751326" y="2793764"/>
            <a:ext cx="166899" cy="82317"/>
            <a:chOff x="4920150" y="1977875"/>
            <a:chExt cx="68525" cy="33800"/>
          </a:xfrm>
        </p:grpSpPr>
        <p:sp>
          <p:nvSpPr>
            <p:cNvPr id="5148" name="Google Shape;514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7"/>
          <p:cNvGrpSpPr/>
          <p:nvPr/>
        </p:nvGrpSpPr>
        <p:grpSpPr>
          <a:xfrm>
            <a:off x="7162483" y="3197682"/>
            <a:ext cx="125190" cy="127859"/>
            <a:chOff x="4676550" y="2160575"/>
            <a:chExt cx="51400" cy="52500"/>
          </a:xfrm>
        </p:grpSpPr>
        <p:sp>
          <p:nvSpPr>
            <p:cNvPr id="5152" name="Google Shape;515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7"/>
          <p:cNvGrpSpPr/>
          <p:nvPr/>
        </p:nvGrpSpPr>
        <p:grpSpPr>
          <a:xfrm>
            <a:off x="7459741" y="3204714"/>
            <a:ext cx="145405" cy="113794"/>
            <a:chOff x="4768325" y="2163475"/>
            <a:chExt cx="59700" cy="46725"/>
          </a:xfrm>
        </p:grpSpPr>
        <p:sp>
          <p:nvSpPr>
            <p:cNvPr id="5156" name="Google Shape;515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8" name="Google Shape;515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77"/>
          <p:cNvGrpSpPr/>
          <p:nvPr/>
        </p:nvGrpSpPr>
        <p:grpSpPr>
          <a:xfrm>
            <a:off x="7476059" y="3459808"/>
            <a:ext cx="112768" cy="106853"/>
            <a:chOff x="4768575" y="2253950"/>
            <a:chExt cx="46300" cy="43875"/>
          </a:xfrm>
        </p:grpSpPr>
        <p:sp>
          <p:nvSpPr>
            <p:cNvPr id="5165" name="Google Shape;516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7775682" y="3948834"/>
            <a:ext cx="118187" cy="146246"/>
            <a:chOff x="4960900" y="2433225"/>
            <a:chExt cx="48525" cy="60050"/>
          </a:xfrm>
        </p:grpSpPr>
        <p:sp>
          <p:nvSpPr>
            <p:cNvPr id="5168" name="Google Shape;516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7"/>
          <p:cNvGrpSpPr/>
          <p:nvPr/>
        </p:nvGrpSpPr>
        <p:grpSpPr>
          <a:xfrm>
            <a:off x="7464247" y="4212895"/>
            <a:ext cx="136394" cy="143810"/>
            <a:chOff x="4854075" y="2527625"/>
            <a:chExt cx="56000" cy="59050"/>
          </a:xfrm>
        </p:grpSpPr>
        <p:sp>
          <p:nvSpPr>
            <p:cNvPr id="5171" name="Google Shape;517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77"/>
          <p:cNvGrpSpPr/>
          <p:nvPr/>
        </p:nvGrpSpPr>
        <p:grpSpPr>
          <a:xfrm>
            <a:off x="8088458" y="3676639"/>
            <a:ext cx="99312" cy="160797"/>
            <a:chOff x="5059700" y="2334775"/>
            <a:chExt cx="40775" cy="66025"/>
          </a:xfrm>
        </p:grpSpPr>
        <p:sp>
          <p:nvSpPr>
            <p:cNvPr id="5177" name="Google Shape;517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7"/>
          <p:cNvGrpSpPr/>
          <p:nvPr/>
        </p:nvGrpSpPr>
        <p:grpSpPr>
          <a:xfrm>
            <a:off x="8045622" y="3941771"/>
            <a:ext cx="184984" cy="160371"/>
            <a:chOff x="5037700" y="2430325"/>
            <a:chExt cx="75950" cy="65850"/>
          </a:xfrm>
        </p:grpSpPr>
        <p:sp>
          <p:nvSpPr>
            <p:cNvPr id="5187" name="Google Shape;518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7"/>
          <p:cNvGrpSpPr/>
          <p:nvPr/>
        </p:nvGrpSpPr>
        <p:grpSpPr>
          <a:xfrm>
            <a:off x="7465128" y="3708223"/>
            <a:ext cx="173014" cy="97629"/>
            <a:chOff x="4756975" y="2341800"/>
            <a:chExt cx="91975" cy="51925"/>
          </a:xfrm>
        </p:grpSpPr>
        <p:sp>
          <p:nvSpPr>
            <p:cNvPr id="5190" name="Google Shape;519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7"/>
          <p:cNvGrpSpPr/>
          <p:nvPr/>
        </p:nvGrpSpPr>
        <p:grpSpPr>
          <a:xfrm>
            <a:off x="7732065" y="4196920"/>
            <a:ext cx="212497" cy="175761"/>
            <a:chOff x="4943575" y="2516350"/>
            <a:chExt cx="98675" cy="81700"/>
          </a:xfrm>
        </p:grpSpPr>
        <p:sp>
          <p:nvSpPr>
            <p:cNvPr id="5211" name="Google Shape;521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7"/>
          <p:cNvGrpSpPr/>
          <p:nvPr/>
        </p:nvGrpSpPr>
        <p:grpSpPr>
          <a:xfrm>
            <a:off x="1990126" y="3423163"/>
            <a:ext cx="965351" cy="134611"/>
            <a:chOff x="4411970" y="2962952"/>
            <a:chExt cx="706544" cy="104212"/>
          </a:xfrm>
        </p:grpSpPr>
        <p:sp>
          <p:nvSpPr>
            <p:cNvPr id="5290" name="Google Shape;529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7"/>
          <p:cNvGrpSpPr/>
          <p:nvPr/>
        </p:nvGrpSpPr>
        <p:grpSpPr>
          <a:xfrm>
            <a:off x="1990126" y="3012077"/>
            <a:ext cx="960158" cy="289172"/>
            <a:chOff x="4411970" y="2726085"/>
            <a:chExt cx="643107" cy="193659"/>
          </a:xfrm>
        </p:grpSpPr>
        <p:sp>
          <p:nvSpPr>
            <p:cNvPr id="5295" name="Google Shape;529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7"/>
          <p:cNvGrpSpPr/>
          <p:nvPr/>
        </p:nvGrpSpPr>
        <p:grpSpPr>
          <a:xfrm>
            <a:off x="993018" y="3278187"/>
            <a:ext cx="833173" cy="259209"/>
            <a:chOff x="4411970" y="4340222"/>
            <a:chExt cx="779467" cy="242683"/>
          </a:xfrm>
        </p:grpSpPr>
        <p:sp>
          <p:nvSpPr>
            <p:cNvPr id="5299" name="Google Shape;529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7"/>
          <p:cNvGrpSpPr/>
          <p:nvPr/>
        </p:nvGrpSpPr>
        <p:grpSpPr>
          <a:xfrm>
            <a:off x="1990126" y="2673933"/>
            <a:ext cx="965160" cy="216230"/>
            <a:chOff x="4411970" y="2468674"/>
            <a:chExt cx="747317" cy="167425"/>
          </a:xfrm>
        </p:grpSpPr>
        <p:sp>
          <p:nvSpPr>
            <p:cNvPr id="5303" name="Google Shape;530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7"/>
          <p:cNvGrpSpPr/>
          <p:nvPr/>
        </p:nvGrpSpPr>
        <p:grpSpPr>
          <a:xfrm>
            <a:off x="988873" y="2578650"/>
            <a:ext cx="810451" cy="319148"/>
            <a:chOff x="4411970" y="3686602"/>
            <a:chExt cx="797845" cy="314215"/>
          </a:xfrm>
        </p:grpSpPr>
        <p:sp>
          <p:nvSpPr>
            <p:cNvPr id="5306" name="Google Shape;530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7"/>
          <p:cNvGrpSpPr/>
          <p:nvPr/>
        </p:nvGrpSpPr>
        <p:grpSpPr>
          <a:xfrm>
            <a:off x="988970" y="2333174"/>
            <a:ext cx="1970333" cy="208784"/>
            <a:chOff x="6336019" y="3733725"/>
            <a:chExt cx="2566206" cy="351310"/>
          </a:xfrm>
        </p:grpSpPr>
        <p:sp>
          <p:nvSpPr>
            <p:cNvPr id="5313" name="Google Shape;531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7"/>
          <p:cNvGrpSpPr/>
          <p:nvPr/>
        </p:nvGrpSpPr>
        <p:grpSpPr>
          <a:xfrm>
            <a:off x="1990126" y="3940729"/>
            <a:ext cx="946551" cy="153200"/>
            <a:chOff x="4404545" y="3301592"/>
            <a:chExt cx="782403" cy="129272"/>
          </a:xfrm>
        </p:grpSpPr>
        <p:sp>
          <p:nvSpPr>
            <p:cNvPr id="5318" name="Google Shape;531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7"/>
          <p:cNvGrpSpPr/>
          <p:nvPr/>
        </p:nvGrpSpPr>
        <p:grpSpPr>
          <a:xfrm>
            <a:off x="1990126" y="3679688"/>
            <a:ext cx="962257" cy="139127"/>
            <a:chOff x="4411970" y="3131459"/>
            <a:chExt cx="710520" cy="117397"/>
          </a:xfrm>
        </p:grpSpPr>
        <p:sp>
          <p:nvSpPr>
            <p:cNvPr id="5321" name="Google Shape;532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3" name="Google Shape;532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7"/>
          <p:cNvGrpSpPr/>
          <p:nvPr/>
        </p:nvGrpSpPr>
        <p:grpSpPr>
          <a:xfrm>
            <a:off x="990271" y="3614482"/>
            <a:ext cx="823838" cy="458988"/>
            <a:chOff x="4411970" y="1801825"/>
            <a:chExt cx="734586" cy="409262"/>
          </a:xfrm>
        </p:grpSpPr>
        <p:sp>
          <p:nvSpPr>
            <p:cNvPr id="5325" name="Google Shape;532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7"/>
          <p:cNvGrpSpPr/>
          <p:nvPr/>
        </p:nvGrpSpPr>
        <p:grpSpPr>
          <a:xfrm>
            <a:off x="990271" y="4162908"/>
            <a:ext cx="856348" cy="212039"/>
            <a:chOff x="4411970" y="2233974"/>
            <a:chExt cx="763574" cy="189068"/>
          </a:xfrm>
        </p:grpSpPr>
        <p:sp>
          <p:nvSpPr>
            <p:cNvPr id="5328" name="Google Shape;532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7"/>
          <p:cNvGrpSpPr/>
          <p:nvPr/>
        </p:nvGrpSpPr>
        <p:grpSpPr>
          <a:xfrm>
            <a:off x="3100467" y="2338244"/>
            <a:ext cx="511602" cy="511602"/>
            <a:chOff x="5681300" y="2527788"/>
            <a:chExt cx="805800" cy="805800"/>
          </a:xfrm>
        </p:grpSpPr>
        <p:sp>
          <p:nvSpPr>
            <p:cNvPr id="5331" name="Google Shape;533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7"/>
          <p:cNvGrpSpPr/>
          <p:nvPr/>
        </p:nvGrpSpPr>
        <p:grpSpPr>
          <a:xfrm>
            <a:off x="3097662" y="3104827"/>
            <a:ext cx="513021" cy="512935"/>
            <a:chOff x="4049800" y="640400"/>
            <a:chExt cx="858900" cy="858900"/>
          </a:xfrm>
        </p:grpSpPr>
        <p:sp>
          <p:nvSpPr>
            <p:cNvPr id="5334" name="Google Shape;533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7"/>
          <p:cNvGrpSpPr/>
          <p:nvPr/>
        </p:nvGrpSpPr>
        <p:grpSpPr>
          <a:xfrm>
            <a:off x="3014861" y="3756719"/>
            <a:ext cx="686489" cy="686585"/>
            <a:chOff x="5080188" y="927900"/>
            <a:chExt cx="961200" cy="961200"/>
          </a:xfrm>
        </p:grpSpPr>
        <p:sp>
          <p:nvSpPr>
            <p:cNvPr id="5337" name="Google Shape;533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7"/>
          <p:cNvGrpSpPr/>
          <p:nvPr/>
        </p:nvGrpSpPr>
        <p:grpSpPr>
          <a:xfrm>
            <a:off x="3798012" y="3849448"/>
            <a:ext cx="510373" cy="510937"/>
            <a:chOff x="7508249" y="1522825"/>
            <a:chExt cx="1326332" cy="1322987"/>
          </a:xfrm>
        </p:grpSpPr>
        <p:sp>
          <p:nvSpPr>
            <p:cNvPr id="5346" name="Google Shape;534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7"/>
          <p:cNvGrpSpPr/>
          <p:nvPr/>
        </p:nvGrpSpPr>
        <p:grpSpPr>
          <a:xfrm>
            <a:off x="4489605" y="3850853"/>
            <a:ext cx="492652" cy="503348"/>
            <a:chOff x="6039282" y="1042577"/>
            <a:chExt cx="734315" cy="731929"/>
          </a:xfrm>
        </p:grpSpPr>
        <p:sp>
          <p:nvSpPr>
            <p:cNvPr id="5357" name="Google Shape;535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7"/>
          <p:cNvGrpSpPr/>
          <p:nvPr/>
        </p:nvGrpSpPr>
        <p:grpSpPr>
          <a:xfrm>
            <a:off x="5130019" y="2346894"/>
            <a:ext cx="483304" cy="504902"/>
            <a:chOff x="1825800" y="1651625"/>
            <a:chExt cx="568125" cy="591775"/>
          </a:xfrm>
        </p:grpSpPr>
        <p:sp>
          <p:nvSpPr>
            <p:cNvPr id="5379" name="Google Shape;537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5" name="Google Shape;538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sp>
        <p:nvSpPr>
          <p:cNvPr id="5390" name="Google Shape;539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4"/>
        <p:cNvGrpSpPr/>
        <p:nvPr/>
      </p:nvGrpSpPr>
      <p:grpSpPr>
        <a:xfrm>
          <a:off x="0" y="0"/>
          <a:ext cx="0" cy="0"/>
          <a:chOff x="0" y="0"/>
          <a:chExt cx="0" cy="0"/>
        </a:xfrm>
      </p:grpSpPr>
      <p:grpSp>
        <p:nvGrpSpPr>
          <p:cNvPr id="5395" name="Google Shape;5395;p78"/>
          <p:cNvGrpSpPr/>
          <p:nvPr/>
        </p:nvGrpSpPr>
        <p:grpSpPr>
          <a:xfrm>
            <a:off x="722058" y="957091"/>
            <a:ext cx="2492868" cy="1379876"/>
            <a:chOff x="2654821" y="2311071"/>
            <a:chExt cx="2279715" cy="1262120"/>
          </a:xfrm>
        </p:grpSpPr>
        <p:grpSp>
          <p:nvGrpSpPr>
            <p:cNvPr id="5396" name="Google Shape;5396;p78"/>
            <p:cNvGrpSpPr/>
            <p:nvPr/>
          </p:nvGrpSpPr>
          <p:grpSpPr>
            <a:xfrm>
              <a:off x="4034269" y="2840745"/>
              <a:ext cx="40212" cy="36437"/>
              <a:chOff x="4293400" y="2574725"/>
              <a:chExt cx="84425" cy="80100"/>
            </a:xfrm>
          </p:grpSpPr>
          <p:sp>
            <p:nvSpPr>
              <p:cNvPr id="5397" name="Google Shape;539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8" name="Google Shape;539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3894606" y="2334874"/>
              <a:ext cx="913198" cy="518984"/>
              <a:chOff x="4000175" y="1462675"/>
              <a:chExt cx="1917275" cy="1140875"/>
            </a:xfrm>
          </p:grpSpPr>
          <p:sp>
            <p:nvSpPr>
              <p:cNvPr id="5400" name="Google Shape;540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1" name="Google Shape;5401;p78"/>
              <p:cNvGrpSpPr/>
              <p:nvPr/>
            </p:nvGrpSpPr>
            <p:grpSpPr>
              <a:xfrm>
                <a:off x="4000175" y="1462675"/>
                <a:ext cx="1917275" cy="1140875"/>
                <a:chOff x="4000175" y="1462675"/>
                <a:chExt cx="1917275" cy="1140875"/>
              </a:xfrm>
            </p:grpSpPr>
            <p:sp>
              <p:nvSpPr>
                <p:cNvPr id="5402" name="Google Shape;540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3" name="Google Shape;540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07" name="Google Shape;540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78"/>
            <p:cNvGrpSpPr/>
            <p:nvPr/>
          </p:nvGrpSpPr>
          <p:grpSpPr>
            <a:xfrm>
              <a:off x="3875768" y="2846704"/>
              <a:ext cx="44796" cy="47366"/>
              <a:chOff x="3960625" y="2587825"/>
              <a:chExt cx="94050" cy="104125"/>
            </a:xfrm>
          </p:grpSpPr>
          <p:sp>
            <p:nvSpPr>
              <p:cNvPr id="5409" name="Google Shape;540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10" name="Google Shape;541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3782759" y="2807162"/>
              <a:ext cx="82686" cy="85487"/>
              <a:chOff x="3765350" y="2500900"/>
              <a:chExt cx="173600" cy="187925"/>
            </a:xfrm>
          </p:grpSpPr>
          <p:sp>
            <p:nvSpPr>
              <p:cNvPr id="5412" name="Google Shape;541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3" name="Google Shape;541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8"/>
            <p:cNvGrpSpPr/>
            <p:nvPr/>
          </p:nvGrpSpPr>
          <p:grpSpPr>
            <a:xfrm>
              <a:off x="3775674" y="2798496"/>
              <a:ext cx="40545" cy="23564"/>
              <a:chOff x="3750475" y="2481850"/>
              <a:chExt cx="85125" cy="51800"/>
            </a:xfrm>
          </p:grpSpPr>
          <p:sp>
            <p:nvSpPr>
              <p:cNvPr id="5419" name="Google Shape;541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1" name="Google Shape;5421;p78"/>
            <p:cNvGrpSpPr/>
            <p:nvPr/>
          </p:nvGrpSpPr>
          <p:grpSpPr>
            <a:xfrm>
              <a:off x="3716946" y="2776024"/>
              <a:ext cx="81971" cy="76912"/>
              <a:chOff x="3627175" y="2432450"/>
              <a:chExt cx="172100" cy="169075"/>
            </a:xfrm>
          </p:grpSpPr>
          <p:sp>
            <p:nvSpPr>
              <p:cNvPr id="5422" name="Google Shape;542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4" name="Google Shape;542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5" name="Google Shape;5425;p78"/>
            <p:cNvGrpSpPr/>
            <p:nvPr/>
          </p:nvGrpSpPr>
          <p:grpSpPr>
            <a:xfrm>
              <a:off x="3685682" y="2845624"/>
              <a:ext cx="29311" cy="45055"/>
              <a:chOff x="3561536" y="2585450"/>
              <a:chExt cx="61539" cy="99045"/>
            </a:xfrm>
          </p:grpSpPr>
          <p:sp>
            <p:nvSpPr>
              <p:cNvPr id="5426" name="Google Shape;542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8" name="Google Shape;5428;p78"/>
            <p:cNvGrpSpPr/>
            <p:nvPr/>
          </p:nvGrpSpPr>
          <p:grpSpPr>
            <a:xfrm>
              <a:off x="3849905" y="2572252"/>
              <a:ext cx="74339" cy="119559"/>
              <a:chOff x="3906325" y="1984500"/>
              <a:chExt cx="156075" cy="262825"/>
            </a:xfrm>
          </p:grpSpPr>
          <p:sp>
            <p:nvSpPr>
              <p:cNvPr id="5429" name="Google Shape;542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30" name="Google Shape;543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8"/>
            <p:cNvGrpSpPr/>
            <p:nvPr/>
          </p:nvGrpSpPr>
          <p:grpSpPr>
            <a:xfrm>
              <a:off x="2654821" y="2414345"/>
              <a:ext cx="667570" cy="558731"/>
              <a:chOff x="1397225" y="1637375"/>
              <a:chExt cx="1401575" cy="1228250"/>
            </a:xfrm>
          </p:grpSpPr>
          <p:sp>
            <p:nvSpPr>
              <p:cNvPr id="5432" name="Google Shape;543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3" name="Google Shape;5433;p78"/>
              <p:cNvGrpSpPr/>
              <p:nvPr/>
            </p:nvGrpSpPr>
            <p:grpSpPr>
              <a:xfrm>
                <a:off x="1397225" y="1637375"/>
                <a:ext cx="1398775" cy="1228250"/>
                <a:chOff x="1397225" y="1637375"/>
                <a:chExt cx="1398775" cy="1228250"/>
              </a:xfrm>
            </p:grpSpPr>
            <p:sp>
              <p:nvSpPr>
                <p:cNvPr id="5434" name="Google Shape;543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8"/>
            <p:cNvGrpSpPr/>
            <p:nvPr/>
          </p:nvGrpSpPr>
          <p:grpSpPr>
            <a:xfrm>
              <a:off x="3230417" y="3103734"/>
              <a:ext cx="282982" cy="280332"/>
              <a:chOff x="2605700" y="3152850"/>
              <a:chExt cx="594125" cy="616250"/>
            </a:xfrm>
          </p:grpSpPr>
          <p:sp>
            <p:nvSpPr>
              <p:cNvPr id="5437" name="Google Shape;543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8" name="Google Shape;543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439" name="Google Shape;5439;p78"/>
            <p:cNvGrpSpPr/>
            <p:nvPr/>
          </p:nvGrpSpPr>
          <p:grpSpPr>
            <a:xfrm>
              <a:off x="3265985" y="3226989"/>
              <a:ext cx="87151" cy="346202"/>
              <a:chOff x="2680375" y="3423800"/>
              <a:chExt cx="182975" cy="761050"/>
            </a:xfrm>
          </p:grpSpPr>
          <p:sp>
            <p:nvSpPr>
              <p:cNvPr id="5440" name="Google Shape;544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1" name="Google Shape;544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8"/>
            <p:cNvGrpSpPr/>
            <p:nvPr/>
          </p:nvGrpSpPr>
          <p:grpSpPr>
            <a:xfrm>
              <a:off x="3855466" y="3289811"/>
              <a:ext cx="112514" cy="94210"/>
              <a:chOff x="3918000" y="3561900"/>
              <a:chExt cx="236225" cy="207100"/>
            </a:xfrm>
          </p:grpSpPr>
          <p:sp>
            <p:nvSpPr>
              <p:cNvPr id="5443" name="Google Shape;544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4" name="Google Shape;544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5" name="Google Shape;544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448" name="Google Shape;5448;p78"/>
            <p:cNvGrpSpPr/>
            <p:nvPr/>
          </p:nvGrpSpPr>
          <p:grpSpPr>
            <a:xfrm>
              <a:off x="2905224" y="2311071"/>
              <a:ext cx="596721" cy="528992"/>
              <a:chOff x="1922950" y="1410350"/>
              <a:chExt cx="1252825" cy="1162875"/>
            </a:xfrm>
          </p:grpSpPr>
          <p:sp>
            <p:nvSpPr>
              <p:cNvPr id="5449" name="Google Shape;544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465" name="Google Shape;546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85" name="Google Shape;548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86" name="Google Shape;548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3280929" y="3294542"/>
              <a:ext cx="109894" cy="272224"/>
              <a:chOff x="2711750" y="3572300"/>
              <a:chExt cx="230725" cy="598425"/>
            </a:xfrm>
          </p:grpSpPr>
          <p:sp>
            <p:nvSpPr>
              <p:cNvPr id="5488" name="Google Shape;548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78"/>
            <p:cNvGrpSpPr/>
            <p:nvPr/>
          </p:nvGrpSpPr>
          <p:grpSpPr>
            <a:xfrm>
              <a:off x="3790439" y="2408636"/>
              <a:ext cx="73017" cy="75684"/>
              <a:chOff x="3781475" y="1624825"/>
              <a:chExt cx="153300" cy="166375"/>
            </a:xfrm>
          </p:grpSpPr>
          <p:sp>
            <p:nvSpPr>
              <p:cNvPr id="5492" name="Google Shape;549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78"/>
            <p:cNvGrpSpPr/>
            <p:nvPr/>
          </p:nvGrpSpPr>
          <p:grpSpPr>
            <a:xfrm>
              <a:off x="4403342" y="3107749"/>
              <a:ext cx="316680" cy="101374"/>
              <a:chOff x="5068275" y="3161675"/>
              <a:chExt cx="664875" cy="222850"/>
            </a:xfrm>
          </p:grpSpPr>
          <p:sp>
            <p:nvSpPr>
              <p:cNvPr id="5504" name="Google Shape;550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78"/>
            <p:cNvGrpSpPr/>
            <p:nvPr/>
          </p:nvGrpSpPr>
          <p:grpSpPr>
            <a:xfrm>
              <a:off x="3697513" y="2707266"/>
              <a:ext cx="59549" cy="79733"/>
              <a:chOff x="3586375" y="2281300"/>
              <a:chExt cx="125025" cy="175275"/>
            </a:xfrm>
          </p:grpSpPr>
          <p:sp>
            <p:nvSpPr>
              <p:cNvPr id="5538" name="Google Shape;553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78"/>
            <p:cNvGrpSpPr/>
            <p:nvPr/>
          </p:nvGrpSpPr>
          <p:grpSpPr>
            <a:xfrm>
              <a:off x="4513224" y="3221724"/>
              <a:ext cx="274563" cy="280321"/>
              <a:chOff x="5298975" y="3412225"/>
              <a:chExt cx="576450" cy="616225"/>
            </a:xfrm>
          </p:grpSpPr>
          <p:sp>
            <p:nvSpPr>
              <p:cNvPr id="5542" name="Google Shape;554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543" name="Google Shape;554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824403" y="3421846"/>
              <a:ext cx="110132" cy="130647"/>
              <a:chOff x="5952300" y="3852150"/>
              <a:chExt cx="231225" cy="287200"/>
            </a:xfrm>
          </p:grpSpPr>
          <p:sp>
            <p:nvSpPr>
              <p:cNvPr id="5545" name="Google Shape;554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7" name="Google Shape;554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78"/>
            <p:cNvGrpSpPr/>
            <p:nvPr/>
          </p:nvGrpSpPr>
          <p:grpSpPr>
            <a:xfrm>
              <a:off x="4295710" y="3079670"/>
              <a:ext cx="14968" cy="27135"/>
              <a:chOff x="4842300" y="3099950"/>
              <a:chExt cx="31425" cy="59650"/>
            </a:xfrm>
          </p:grpSpPr>
          <p:sp>
            <p:nvSpPr>
              <p:cNvPr id="5556" name="Google Shape;555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8"/>
            <p:cNvGrpSpPr/>
            <p:nvPr/>
          </p:nvGrpSpPr>
          <p:grpSpPr>
            <a:xfrm>
              <a:off x="3831056" y="2816010"/>
              <a:ext cx="37378" cy="27612"/>
              <a:chOff x="3866750" y="2520350"/>
              <a:chExt cx="78475" cy="60700"/>
            </a:xfrm>
          </p:grpSpPr>
          <p:sp>
            <p:nvSpPr>
              <p:cNvPr id="5569" name="Google Shape;556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590" name="Google Shape;559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02" name="Google Shape;560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8"/>
            <p:cNvGrpSpPr/>
            <p:nvPr/>
          </p:nvGrpSpPr>
          <p:grpSpPr>
            <a:xfrm>
              <a:off x="3632736" y="3051591"/>
              <a:ext cx="63288" cy="45217"/>
              <a:chOff x="3450375" y="3038225"/>
              <a:chExt cx="132875" cy="99400"/>
            </a:xfrm>
          </p:grpSpPr>
          <p:sp>
            <p:nvSpPr>
              <p:cNvPr id="5616" name="Google Shape;561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8" name="Google Shape;561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27" name="Google Shape;562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37" name="Google Shape;563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43" name="Google Shape;564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8"/>
          <p:cNvGrpSpPr/>
          <p:nvPr/>
        </p:nvGrpSpPr>
        <p:grpSpPr>
          <a:xfrm>
            <a:off x="3530618" y="1021765"/>
            <a:ext cx="2078182" cy="1366558"/>
            <a:chOff x="235800" y="830650"/>
            <a:chExt cx="6978450" cy="4588844"/>
          </a:xfrm>
        </p:grpSpPr>
        <p:sp>
          <p:nvSpPr>
            <p:cNvPr id="5654" name="Google Shape;565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719115" y="2852867"/>
            <a:ext cx="2622876" cy="1333540"/>
            <a:chOff x="238125" y="1038125"/>
            <a:chExt cx="7146800" cy="3633625"/>
          </a:xfrm>
        </p:grpSpPr>
        <p:sp>
          <p:nvSpPr>
            <p:cNvPr id="5661" name="Google Shape;566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8"/>
          <p:cNvGrpSpPr/>
          <p:nvPr/>
        </p:nvGrpSpPr>
        <p:grpSpPr>
          <a:xfrm>
            <a:off x="5834043" y="994977"/>
            <a:ext cx="2590840" cy="1380235"/>
            <a:chOff x="233350" y="949250"/>
            <a:chExt cx="7137300" cy="3802300"/>
          </a:xfrm>
        </p:grpSpPr>
        <p:sp>
          <p:nvSpPr>
            <p:cNvPr id="7234" name="Google Shape;723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8"/>
          <p:cNvGrpSpPr/>
          <p:nvPr/>
        </p:nvGrpSpPr>
        <p:grpSpPr>
          <a:xfrm>
            <a:off x="7648472" y="3039750"/>
            <a:ext cx="104231" cy="320340"/>
            <a:chOff x="7564426" y="3224343"/>
            <a:chExt cx="119985" cy="368801"/>
          </a:xfrm>
        </p:grpSpPr>
        <p:sp>
          <p:nvSpPr>
            <p:cNvPr id="7286" name="Google Shape;728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8"/>
          <p:cNvGrpSpPr/>
          <p:nvPr/>
        </p:nvGrpSpPr>
        <p:grpSpPr>
          <a:xfrm>
            <a:off x="7347961" y="3033852"/>
            <a:ext cx="189489" cy="332132"/>
            <a:chOff x="8370831" y="3202002"/>
            <a:chExt cx="218129" cy="382376"/>
          </a:xfrm>
        </p:grpSpPr>
        <p:sp>
          <p:nvSpPr>
            <p:cNvPr id="7289" name="Google Shape;728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8"/>
          <p:cNvGrpSpPr/>
          <p:nvPr/>
        </p:nvGrpSpPr>
        <p:grpSpPr>
          <a:xfrm>
            <a:off x="8071350" y="3444984"/>
            <a:ext cx="309429" cy="267000"/>
            <a:chOff x="6742064" y="3750480"/>
            <a:chExt cx="399315" cy="344560"/>
          </a:xfrm>
        </p:grpSpPr>
        <p:sp>
          <p:nvSpPr>
            <p:cNvPr id="7292" name="Google Shape;729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8"/>
          <p:cNvGrpSpPr/>
          <p:nvPr/>
        </p:nvGrpSpPr>
        <p:grpSpPr>
          <a:xfrm>
            <a:off x="7610369" y="3796031"/>
            <a:ext cx="180437" cy="281608"/>
            <a:chOff x="7248525" y="3739696"/>
            <a:chExt cx="230531" cy="359790"/>
          </a:xfrm>
        </p:grpSpPr>
        <p:sp>
          <p:nvSpPr>
            <p:cNvPr id="7295" name="Google Shape;729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8"/>
          <p:cNvGrpSpPr/>
          <p:nvPr/>
        </p:nvGrpSpPr>
        <p:grpSpPr>
          <a:xfrm>
            <a:off x="7856288" y="3439255"/>
            <a:ext cx="162896" cy="278710"/>
            <a:chOff x="7601242" y="3729267"/>
            <a:chExt cx="222566" cy="380803"/>
          </a:xfrm>
        </p:grpSpPr>
        <p:sp>
          <p:nvSpPr>
            <p:cNvPr id="7298" name="Google Shape;729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78"/>
          <p:cNvGrpSpPr/>
          <p:nvPr/>
        </p:nvGrpSpPr>
        <p:grpSpPr>
          <a:xfrm>
            <a:off x="7345934" y="3440396"/>
            <a:ext cx="193543" cy="275990"/>
            <a:chOff x="8304647" y="3738687"/>
            <a:chExt cx="225076" cy="320956"/>
          </a:xfrm>
        </p:grpSpPr>
        <p:sp>
          <p:nvSpPr>
            <p:cNvPr id="7302" name="Google Shape;730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8"/>
          <p:cNvGrpSpPr/>
          <p:nvPr/>
        </p:nvGrpSpPr>
        <p:grpSpPr>
          <a:xfrm>
            <a:off x="7618426" y="3440396"/>
            <a:ext cx="178492" cy="275990"/>
            <a:chOff x="8615101" y="3738687"/>
            <a:chExt cx="207573" cy="320956"/>
          </a:xfrm>
        </p:grpSpPr>
        <p:sp>
          <p:nvSpPr>
            <p:cNvPr id="7306" name="Google Shape;730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9" name="Google Shape;730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0" name="Google Shape;7310;p78"/>
          <p:cNvGrpSpPr/>
          <p:nvPr/>
        </p:nvGrpSpPr>
        <p:grpSpPr>
          <a:xfrm>
            <a:off x="6013131" y="3561884"/>
            <a:ext cx="557670" cy="511283"/>
            <a:chOff x="6015419" y="3716859"/>
            <a:chExt cx="557671" cy="511283"/>
          </a:xfrm>
        </p:grpSpPr>
        <p:sp>
          <p:nvSpPr>
            <p:cNvPr id="7311" name="Google Shape;731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78"/>
            <p:cNvGrpSpPr/>
            <p:nvPr/>
          </p:nvGrpSpPr>
          <p:grpSpPr>
            <a:xfrm>
              <a:off x="6036094" y="3716980"/>
              <a:ext cx="529860" cy="510468"/>
              <a:chOff x="6036094" y="3716980"/>
              <a:chExt cx="529860" cy="510468"/>
            </a:xfrm>
          </p:grpSpPr>
          <p:sp>
            <p:nvSpPr>
              <p:cNvPr id="7313" name="Google Shape;731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3" name="Google Shape;7323;p78"/>
          <p:cNvGrpSpPr/>
          <p:nvPr/>
        </p:nvGrpSpPr>
        <p:grpSpPr>
          <a:xfrm>
            <a:off x="6642016" y="2918653"/>
            <a:ext cx="576302" cy="511871"/>
            <a:chOff x="6644304" y="3073628"/>
            <a:chExt cx="576302" cy="511871"/>
          </a:xfrm>
        </p:grpSpPr>
        <p:sp>
          <p:nvSpPr>
            <p:cNvPr id="7324" name="Google Shape;732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78"/>
            <p:cNvGrpSpPr/>
            <p:nvPr/>
          </p:nvGrpSpPr>
          <p:grpSpPr>
            <a:xfrm>
              <a:off x="6712169" y="3085440"/>
              <a:ext cx="481622" cy="494913"/>
              <a:chOff x="6712169" y="3085440"/>
              <a:chExt cx="481622" cy="494913"/>
            </a:xfrm>
          </p:grpSpPr>
          <p:sp>
            <p:nvSpPr>
              <p:cNvPr id="7326" name="Google Shape;732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78"/>
          <p:cNvGrpSpPr/>
          <p:nvPr/>
        </p:nvGrpSpPr>
        <p:grpSpPr>
          <a:xfrm>
            <a:off x="6649867" y="3561648"/>
            <a:ext cx="560631" cy="511352"/>
            <a:chOff x="6652154" y="3716623"/>
            <a:chExt cx="560631" cy="511352"/>
          </a:xfrm>
        </p:grpSpPr>
        <p:sp>
          <p:nvSpPr>
            <p:cNvPr id="7336" name="Google Shape;733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78"/>
            <p:cNvGrpSpPr/>
            <p:nvPr/>
          </p:nvGrpSpPr>
          <p:grpSpPr>
            <a:xfrm>
              <a:off x="6669657" y="3716715"/>
              <a:ext cx="466779" cy="464290"/>
              <a:chOff x="6669657" y="3716715"/>
              <a:chExt cx="466779" cy="464290"/>
            </a:xfrm>
          </p:grpSpPr>
          <p:sp>
            <p:nvSpPr>
              <p:cNvPr id="7338" name="Google Shape;733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1" name="Google Shape;7351;p78"/>
          <p:cNvGrpSpPr/>
          <p:nvPr/>
        </p:nvGrpSpPr>
        <p:grpSpPr>
          <a:xfrm>
            <a:off x="7843958" y="3843056"/>
            <a:ext cx="187557" cy="187557"/>
            <a:chOff x="8565775" y="671075"/>
            <a:chExt cx="441000" cy="441000"/>
          </a:xfrm>
        </p:grpSpPr>
        <p:sp>
          <p:nvSpPr>
            <p:cNvPr id="7352" name="Google Shape;735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8"/>
          <p:cNvGrpSpPr/>
          <p:nvPr/>
        </p:nvGrpSpPr>
        <p:grpSpPr>
          <a:xfrm>
            <a:off x="5997813" y="2921275"/>
            <a:ext cx="587871" cy="512373"/>
            <a:chOff x="6000100" y="3076250"/>
            <a:chExt cx="587871" cy="512373"/>
          </a:xfrm>
        </p:grpSpPr>
        <p:sp>
          <p:nvSpPr>
            <p:cNvPr id="7357" name="Google Shape;735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78"/>
            <p:cNvGrpSpPr/>
            <p:nvPr/>
          </p:nvGrpSpPr>
          <p:grpSpPr>
            <a:xfrm>
              <a:off x="6031360" y="3076713"/>
              <a:ext cx="539107" cy="480965"/>
              <a:chOff x="6031360" y="3076713"/>
              <a:chExt cx="539107" cy="480965"/>
            </a:xfrm>
          </p:grpSpPr>
          <p:sp>
            <p:nvSpPr>
              <p:cNvPr id="7359" name="Google Shape;735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6" name="Google Shape;7366;p78"/>
          <p:cNvGrpSpPr/>
          <p:nvPr/>
        </p:nvGrpSpPr>
        <p:grpSpPr>
          <a:xfrm>
            <a:off x="3574273" y="2854307"/>
            <a:ext cx="2241344" cy="1330656"/>
            <a:chOff x="3597785" y="3065882"/>
            <a:chExt cx="2241344" cy="1330656"/>
          </a:xfrm>
        </p:grpSpPr>
        <p:grpSp>
          <p:nvGrpSpPr>
            <p:cNvPr id="7367" name="Google Shape;7367;p78"/>
            <p:cNvGrpSpPr/>
            <p:nvPr/>
          </p:nvGrpSpPr>
          <p:grpSpPr>
            <a:xfrm>
              <a:off x="5296908" y="3937355"/>
              <a:ext cx="143198" cy="32380"/>
              <a:chOff x="5296908" y="3937355"/>
              <a:chExt cx="143198" cy="32380"/>
            </a:xfrm>
          </p:grpSpPr>
          <p:sp>
            <p:nvSpPr>
              <p:cNvPr id="7368" name="Google Shape;736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78"/>
              <p:cNvGrpSpPr/>
              <p:nvPr/>
            </p:nvGrpSpPr>
            <p:grpSpPr>
              <a:xfrm>
                <a:off x="5402331" y="3937355"/>
                <a:ext cx="37776" cy="32380"/>
                <a:chOff x="5402331" y="3937355"/>
                <a:chExt cx="37776" cy="32380"/>
              </a:xfrm>
            </p:grpSpPr>
            <p:sp>
              <p:nvSpPr>
                <p:cNvPr id="7370" name="Google Shape;737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8"/>
              <p:cNvGrpSpPr/>
              <p:nvPr/>
            </p:nvGrpSpPr>
            <p:grpSpPr>
              <a:xfrm>
                <a:off x="5296908" y="3937355"/>
                <a:ext cx="37783" cy="32380"/>
                <a:chOff x="5296908" y="3937355"/>
                <a:chExt cx="37783" cy="32380"/>
              </a:xfrm>
            </p:grpSpPr>
            <p:sp>
              <p:nvSpPr>
                <p:cNvPr id="7373" name="Google Shape;737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5" name="Google Shape;7375;p78"/>
            <p:cNvGrpSpPr/>
            <p:nvPr/>
          </p:nvGrpSpPr>
          <p:grpSpPr>
            <a:xfrm>
              <a:off x="4724163" y="3119631"/>
              <a:ext cx="120838" cy="84218"/>
              <a:chOff x="4724163" y="3119631"/>
              <a:chExt cx="120838" cy="84218"/>
            </a:xfrm>
          </p:grpSpPr>
          <p:grpSp>
            <p:nvGrpSpPr>
              <p:cNvPr id="7376" name="Google Shape;7376;p78"/>
              <p:cNvGrpSpPr/>
              <p:nvPr/>
            </p:nvGrpSpPr>
            <p:grpSpPr>
              <a:xfrm>
                <a:off x="4746712" y="3132773"/>
                <a:ext cx="86869" cy="56424"/>
                <a:chOff x="4746712" y="3132773"/>
                <a:chExt cx="86869" cy="56424"/>
              </a:xfrm>
            </p:grpSpPr>
            <p:sp>
              <p:nvSpPr>
                <p:cNvPr id="7377" name="Google Shape;737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8"/>
              <p:cNvGrpSpPr/>
              <p:nvPr/>
            </p:nvGrpSpPr>
            <p:grpSpPr>
              <a:xfrm>
                <a:off x="4773634" y="3143336"/>
                <a:ext cx="37776" cy="32451"/>
                <a:chOff x="4773634" y="3143336"/>
                <a:chExt cx="37776" cy="32451"/>
              </a:xfrm>
            </p:grpSpPr>
            <p:sp>
              <p:nvSpPr>
                <p:cNvPr id="7380" name="Google Shape;738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4724163" y="3131248"/>
                <a:ext cx="37776" cy="32459"/>
                <a:chOff x="4724163" y="3131248"/>
                <a:chExt cx="37776" cy="32459"/>
              </a:xfrm>
            </p:grpSpPr>
            <p:sp>
              <p:nvSpPr>
                <p:cNvPr id="7383" name="Google Shape;738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8"/>
              <p:cNvGrpSpPr/>
              <p:nvPr/>
            </p:nvGrpSpPr>
            <p:grpSpPr>
              <a:xfrm>
                <a:off x="4755081" y="3176054"/>
                <a:ext cx="32357" cy="27795"/>
                <a:chOff x="4755081" y="3176054"/>
                <a:chExt cx="32357" cy="27795"/>
              </a:xfrm>
            </p:grpSpPr>
            <p:sp>
              <p:nvSpPr>
                <p:cNvPr id="7386" name="Google Shape;738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8"/>
              <p:cNvGrpSpPr/>
              <p:nvPr/>
            </p:nvGrpSpPr>
            <p:grpSpPr>
              <a:xfrm>
                <a:off x="4812550" y="3119631"/>
                <a:ext cx="32451" cy="27803"/>
                <a:chOff x="4812550" y="3119631"/>
                <a:chExt cx="32451" cy="27803"/>
              </a:xfrm>
            </p:grpSpPr>
            <p:sp>
              <p:nvSpPr>
                <p:cNvPr id="7389" name="Google Shape;738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1" name="Google Shape;7391;p78"/>
            <p:cNvGrpSpPr/>
            <p:nvPr/>
          </p:nvGrpSpPr>
          <p:grpSpPr>
            <a:xfrm>
              <a:off x="5382826" y="4027197"/>
              <a:ext cx="268967" cy="250422"/>
              <a:chOff x="5382826" y="4027197"/>
              <a:chExt cx="268967" cy="250422"/>
            </a:xfrm>
          </p:grpSpPr>
          <p:grpSp>
            <p:nvGrpSpPr>
              <p:cNvPr id="7392" name="Google Shape;7392;p78"/>
              <p:cNvGrpSpPr/>
              <p:nvPr/>
            </p:nvGrpSpPr>
            <p:grpSpPr>
              <a:xfrm>
                <a:off x="5405280" y="4042510"/>
                <a:ext cx="237570" cy="218647"/>
                <a:chOff x="5405280" y="4042510"/>
                <a:chExt cx="237570" cy="218647"/>
              </a:xfrm>
            </p:grpSpPr>
            <p:sp>
              <p:nvSpPr>
                <p:cNvPr id="7393" name="Google Shape;739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5382826" y="4125549"/>
                <a:ext cx="37776" cy="32380"/>
                <a:chOff x="5382826" y="4125549"/>
                <a:chExt cx="37776" cy="32380"/>
              </a:xfrm>
            </p:grpSpPr>
            <p:sp>
              <p:nvSpPr>
                <p:cNvPr id="7400" name="Google Shape;740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8"/>
              <p:cNvGrpSpPr/>
              <p:nvPr/>
            </p:nvGrpSpPr>
            <p:grpSpPr>
              <a:xfrm>
                <a:off x="5475680" y="4195587"/>
                <a:ext cx="37783" cy="32364"/>
                <a:chOff x="5475680" y="4195587"/>
                <a:chExt cx="37783" cy="32364"/>
              </a:xfrm>
            </p:grpSpPr>
            <p:sp>
              <p:nvSpPr>
                <p:cNvPr id="7403" name="Google Shape;740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8"/>
              <p:cNvGrpSpPr/>
              <p:nvPr/>
            </p:nvGrpSpPr>
            <p:grpSpPr>
              <a:xfrm>
                <a:off x="5532575" y="4027197"/>
                <a:ext cx="33308" cy="32262"/>
                <a:chOff x="5532575" y="4027197"/>
                <a:chExt cx="33308" cy="32262"/>
              </a:xfrm>
            </p:grpSpPr>
            <p:sp>
              <p:nvSpPr>
                <p:cNvPr id="7406" name="Google Shape;740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8"/>
              <p:cNvGrpSpPr/>
              <p:nvPr/>
            </p:nvGrpSpPr>
            <p:grpSpPr>
              <a:xfrm>
                <a:off x="5590706" y="4245348"/>
                <a:ext cx="33497" cy="32270"/>
                <a:chOff x="5590706" y="4245348"/>
                <a:chExt cx="33497" cy="32270"/>
              </a:xfrm>
            </p:grpSpPr>
            <p:sp>
              <p:nvSpPr>
                <p:cNvPr id="7409" name="Google Shape;740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8"/>
              <p:cNvGrpSpPr/>
              <p:nvPr/>
            </p:nvGrpSpPr>
            <p:grpSpPr>
              <a:xfrm>
                <a:off x="5618681" y="4109677"/>
                <a:ext cx="33112" cy="32357"/>
                <a:chOff x="5618681" y="4109677"/>
                <a:chExt cx="33112" cy="32357"/>
              </a:xfrm>
            </p:grpSpPr>
            <p:sp>
              <p:nvSpPr>
                <p:cNvPr id="7412" name="Google Shape;741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8"/>
              <p:cNvGrpSpPr/>
              <p:nvPr/>
            </p:nvGrpSpPr>
            <p:grpSpPr>
              <a:xfrm>
                <a:off x="5479298" y="4128262"/>
                <a:ext cx="31405" cy="26906"/>
                <a:chOff x="5479298" y="4128262"/>
                <a:chExt cx="31405" cy="26906"/>
              </a:xfrm>
            </p:grpSpPr>
            <p:sp>
              <p:nvSpPr>
                <p:cNvPr id="7415" name="Google Shape;741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8"/>
              <p:cNvGrpSpPr/>
              <p:nvPr/>
            </p:nvGrpSpPr>
            <p:grpSpPr>
              <a:xfrm>
                <a:off x="5582903" y="4180116"/>
                <a:ext cx="31499" cy="26898"/>
                <a:chOff x="5582903" y="4180116"/>
                <a:chExt cx="31499" cy="26898"/>
              </a:xfrm>
            </p:grpSpPr>
            <p:sp>
              <p:nvSpPr>
                <p:cNvPr id="7418" name="Google Shape;741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0" name="Google Shape;7420;p78"/>
            <p:cNvGrpSpPr/>
            <p:nvPr/>
          </p:nvGrpSpPr>
          <p:grpSpPr>
            <a:xfrm>
              <a:off x="3977681" y="3230323"/>
              <a:ext cx="94584" cy="84085"/>
              <a:chOff x="3977681" y="3230323"/>
              <a:chExt cx="94584" cy="84085"/>
            </a:xfrm>
          </p:grpSpPr>
          <p:grpSp>
            <p:nvGrpSpPr>
              <p:cNvPr id="7421" name="Google Shape;7421;p78"/>
              <p:cNvGrpSpPr/>
              <p:nvPr/>
            </p:nvGrpSpPr>
            <p:grpSpPr>
              <a:xfrm>
                <a:off x="4000135" y="3243041"/>
                <a:ext cx="59570" cy="57186"/>
                <a:chOff x="4000135" y="3243041"/>
                <a:chExt cx="59570" cy="57186"/>
              </a:xfrm>
            </p:grpSpPr>
            <p:sp>
              <p:nvSpPr>
                <p:cNvPr id="7422" name="Google Shape;742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8"/>
              <p:cNvGrpSpPr/>
              <p:nvPr/>
            </p:nvGrpSpPr>
            <p:grpSpPr>
              <a:xfrm>
                <a:off x="3977681" y="3245872"/>
                <a:ext cx="37783" cy="32380"/>
                <a:chOff x="3977681" y="3245872"/>
                <a:chExt cx="37783" cy="32380"/>
              </a:xfrm>
            </p:grpSpPr>
            <p:sp>
              <p:nvSpPr>
                <p:cNvPr id="7426" name="Google Shape;742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8"/>
              <p:cNvGrpSpPr/>
              <p:nvPr/>
            </p:nvGrpSpPr>
            <p:grpSpPr>
              <a:xfrm>
                <a:off x="4040860" y="3262672"/>
                <a:ext cx="31405" cy="27001"/>
                <a:chOff x="4040860" y="3262672"/>
                <a:chExt cx="31405" cy="27001"/>
              </a:xfrm>
            </p:grpSpPr>
            <p:sp>
              <p:nvSpPr>
                <p:cNvPr id="7429" name="Google Shape;742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8"/>
              <p:cNvGrpSpPr/>
              <p:nvPr/>
            </p:nvGrpSpPr>
            <p:grpSpPr>
              <a:xfrm>
                <a:off x="4021072" y="3230323"/>
                <a:ext cx="31397" cy="26906"/>
                <a:chOff x="4021072" y="3230323"/>
                <a:chExt cx="31397" cy="26906"/>
              </a:xfrm>
            </p:grpSpPr>
            <p:sp>
              <p:nvSpPr>
                <p:cNvPr id="7432" name="Google Shape;743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8"/>
              <p:cNvGrpSpPr/>
              <p:nvPr/>
            </p:nvGrpSpPr>
            <p:grpSpPr>
              <a:xfrm>
                <a:off x="4001472" y="3287462"/>
                <a:ext cx="31499" cy="26945"/>
                <a:chOff x="4001472" y="3287462"/>
                <a:chExt cx="31499" cy="26945"/>
              </a:xfrm>
            </p:grpSpPr>
            <p:sp>
              <p:nvSpPr>
                <p:cNvPr id="7435" name="Google Shape;743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7" name="Google Shape;7437;p78"/>
            <p:cNvGrpSpPr/>
            <p:nvPr/>
          </p:nvGrpSpPr>
          <p:grpSpPr>
            <a:xfrm>
              <a:off x="4084715" y="3258865"/>
              <a:ext cx="184961" cy="137268"/>
              <a:chOff x="4084715" y="3258865"/>
              <a:chExt cx="184961" cy="137268"/>
            </a:xfrm>
          </p:grpSpPr>
          <p:grpSp>
            <p:nvGrpSpPr>
              <p:cNvPr id="7438" name="Google Shape;7438;p78"/>
              <p:cNvGrpSpPr/>
              <p:nvPr/>
            </p:nvGrpSpPr>
            <p:grpSpPr>
              <a:xfrm>
                <a:off x="4107453" y="3271583"/>
                <a:ext cx="153470" cy="110275"/>
                <a:chOff x="4107453" y="3271583"/>
                <a:chExt cx="153470" cy="110275"/>
              </a:xfrm>
            </p:grpSpPr>
            <p:sp>
              <p:nvSpPr>
                <p:cNvPr id="7439" name="Google Shape;743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8"/>
              <p:cNvGrpSpPr/>
              <p:nvPr/>
            </p:nvGrpSpPr>
            <p:grpSpPr>
              <a:xfrm>
                <a:off x="4136947" y="3258865"/>
                <a:ext cx="31499" cy="27001"/>
                <a:chOff x="4136947" y="3258865"/>
                <a:chExt cx="31499" cy="27001"/>
              </a:xfrm>
            </p:grpSpPr>
            <p:sp>
              <p:nvSpPr>
                <p:cNvPr id="7444" name="Google Shape;744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8"/>
              <p:cNvGrpSpPr/>
              <p:nvPr/>
            </p:nvGrpSpPr>
            <p:grpSpPr>
              <a:xfrm>
                <a:off x="4084715" y="3266478"/>
                <a:ext cx="31468" cy="26898"/>
                <a:chOff x="4084715" y="3266478"/>
                <a:chExt cx="31468" cy="26898"/>
              </a:xfrm>
            </p:grpSpPr>
            <p:sp>
              <p:nvSpPr>
                <p:cNvPr id="7447" name="Google Shape;744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8"/>
              <p:cNvGrpSpPr/>
              <p:nvPr/>
            </p:nvGrpSpPr>
            <p:grpSpPr>
              <a:xfrm>
                <a:off x="4159213" y="3279849"/>
                <a:ext cx="31405" cy="26945"/>
                <a:chOff x="4159213" y="3279849"/>
                <a:chExt cx="31405" cy="26945"/>
              </a:xfrm>
            </p:grpSpPr>
            <p:sp>
              <p:nvSpPr>
                <p:cNvPr id="7450" name="Google Shape;745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78"/>
              <p:cNvGrpSpPr/>
              <p:nvPr/>
            </p:nvGrpSpPr>
            <p:grpSpPr>
              <a:xfrm>
                <a:off x="4201550" y="3266502"/>
                <a:ext cx="31405" cy="26883"/>
                <a:chOff x="4201550" y="3266502"/>
                <a:chExt cx="31405" cy="26883"/>
              </a:xfrm>
            </p:grpSpPr>
            <p:sp>
              <p:nvSpPr>
                <p:cNvPr id="7453" name="Google Shape;745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8"/>
              <p:cNvGrpSpPr/>
              <p:nvPr/>
            </p:nvGrpSpPr>
            <p:grpSpPr>
              <a:xfrm>
                <a:off x="4201550" y="3338278"/>
                <a:ext cx="31405" cy="26930"/>
                <a:chOff x="4201550" y="3338278"/>
                <a:chExt cx="31405" cy="26930"/>
              </a:xfrm>
            </p:grpSpPr>
            <p:sp>
              <p:nvSpPr>
                <p:cNvPr id="7456" name="Google Shape;745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8"/>
              <p:cNvGrpSpPr/>
              <p:nvPr/>
            </p:nvGrpSpPr>
            <p:grpSpPr>
              <a:xfrm>
                <a:off x="4238272" y="3369132"/>
                <a:ext cx="31405" cy="27001"/>
                <a:chOff x="4238272" y="3369132"/>
                <a:chExt cx="31405" cy="27001"/>
              </a:xfrm>
            </p:grpSpPr>
            <p:sp>
              <p:nvSpPr>
                <p:cNvPr id="7459" name="Google Shape;745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1" name="Google Shape;7461;p78"/>
            <p:cNvGrpSpPr/>
            <p:nvPr/>
          </p:nvGrpSpPr>
          <p:grpSpPr>
            <a:xfrm>
              <a:off x="4068639" y="3200169"/>
              <a:ext cx="77643" cy="37272"/>
              <a:chOff x="4068639" y="3200169"/>
              <a:chExt cx="77643" cy="37272"/>
            </a:xfrm>
          </p:grpSpPr>
          <p:sp>
            <p:nvSpPr>
              <p:cNvPr id="7462" name="Google Shape;746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78"/>
              <p:cNvGrpSpPr/>
              <p:nvPr/>
            </p:nvGrpSpPr>
            <p:grpSpPr>
              <a:xfrm>
                <a:off x="4114878" y="3200169"/>
                <a:ext cx="31405" cy="26993"/>
                <a:chOff x="4114878" y="3200169"/>
                <a:chExt cx="31405" cy="26993"/>
              </a:xfrm>
            </p:grpSpPr>
            <p:sp>
              <p:nvSpPr>
                <p:cNvPr id="7464" name="Google Shape;746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8"/>
              <p:cNvGrpSpPr/>
              <p:nvPr/>
            </p:nvGrpSpPr>
            <p:grpSpPr>
              <a:xfrm>
                <a:off x="4068639" y="3210535"/>
                <a:ext cx="31499" cy="26906"/>
                <a:chOff x="4068639" y="3210535"/>
                <a:chExt cx="31499" cy="26906"/>
              </a:xfrm>
            </p:grpSpPr>
            <p:sp>
              <p:nvSpPr>
                <p:cNvPr id="7467" name="Google Shape;746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9" name="Google Shape;7469;p78"/>
            <p:cNvGrpSpPr/>
            <p:nvPr/>
          </p:nvGrpSpPr>
          <p:grpSpPr>
            <a:xfrm>
              <a:off x="3869702" y="3066935"/>
              <a:ext cx="382664" cy="190294"/>
              <a:chOff x="3869702" y="3066935"/>
              <a:chExt cx="382664" cy="190294"/>
            </a:xfrm>
          </p:grpSpPr>
          <p:grpSp>
            <p:nvGrpSpPr>
              <p:cNvPr id="7470" name="Google Shape;7470;p78"/>
              <p:cNvGrpSpPr/>
              <p:nvPr/>
            </p:nvGrpSpPr>
            <p:grpSpPr>
              <a:xfrm>
                <a:off x="3888633" y="3082351"/>
                <a:ext cx="351172" cy="160698"/>
                <a:chOff x="3888633" y="3082351"/>
                <a:chExt cx="351172" cy="160698"/>
              </a:xfrm>
            </p:grpSpPr>
            <p:sp>
              <p:nvSpPr>
                <p:cNvPr id="7471" name="Google Shape;747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8"/>
              <p:cNvGrpSpPr/>
              <p:nvPr/>
            </p:nvGrpSpPr>
            <p:grpSpPr>
              <a:xfrm>
                <a:off x="4143703" y="3066935"/>
                <a:ext cx="37783" cy="32357"/>
                <a:chOff x="4143703" y="3066935"/>
                <a:chExt cx="37783" cy="32357"/>
              </a:xfrm>
            </p:grpSpPr>
            <p:sp>
              <p:nvSpPr>
                <p:cNvPr id="7478" name="Google Shape;747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8"/>
              <p:cNvGrpSpPr/>
              <p:nvPr/>
            </p:nvGrpSpPr>
            <p:grpSpPr>
              <a:xfrm>
                <a:off x="4044565" y="3103563"/>
                <a:ext cx="37783" cy="32451"/>
                <a:chOff x="4044565" y="3103563"/>
                <a:chExt cx="37783" cy="32451"/>
              </a:xfrm>
            </p:grpSpPr>
            <p:sp>
              <p:nvSpPr>
                <p:cNvPr id="7481" name="Google Shape;748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8"/>
              <p:cNvGrpSpPr/>
              <p:nvPr/>
            </p:nvGrpSpPr>
            <p:grpSpPr>
              <a:xfrm>
                <a:off x="4017454" y="3188237"/>
                <a:ext cx="37776" cy="32357"/>
                <a:chOff x="4017454" y="3188237"/>
                <a:chExt cx="37776" cy="32357"/>
              </a:xfrm>
            </p:grpSpPr>
            <p:sp>
              <p:nvSpPr>
                <p:cNvPr id="7484" name="Google Shape;748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8"/>
              <p:cNvGrpSpPr/>
              <p:nvPr/>
            </p:nvGrpSpPr>
            <p:grpSpPr>
              <a:xfrm>
                <a:off x="3921548" y="3157509"/>
                <a:ext cx="37783" cy="32357"/>
                <a:chOff x="3921548" y="3157509"/>
                <a:chExt cx="37783" cy="32357"/>
              </a:xfrm>
            </p:grpSpPr>
            <p:sp>
              <p:nvSpPr>
                <p:cNvPr id="7487" name="Google Shape;748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8"/>
              <p:cNvGrpSpPr/>
              <p:nvPr/>
            </p:nvGrpSpPr>
            <p:grpSpPr>
              <a:xfrm>
                <a:off x="3939056" y="3211620"/>
                <a:ext cx="37783" cy="32380"/>
                <a:chOff x="3939056" y="3211620"/>
                <a:chExt cx="37783" cy="32380"/>
              </a:xfrm>
            </p:grpSpPr>
            <p:sp>
              <p:nvSpPr>
                <p:cNvPr id="7490" name="Google Shape;749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8"/>
              <p:cNvGrpSpPr/>
              <p:nvPr/>
            </p:nvGrpSpPr>
            <p:grpSpPr>
              <a:xfrm>
                <a:off x="4176240" y="3136965"/>
                <a:ext cx="31405" cy="26930"/>
                <a:chOff x="4176240" y="3136965"/>
                <a:chExt cx="31405" cy="26930"/>
              </a:xfrm>
            </p:grpSpPr>
            <p:sp>
              <p:nvSpPr>
                <p:cNvPr id="7493" name="Google Shape;749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8"/>
              <p:cNvGrpSpPr/>
              <p:nvPr/>
            </p:nvGrpSpPr>
            <p:grpSpPr>
              <a:xfrm>
                <a:off x="4133148" y="3152593"/>
                <a:ext cx="31499" cy="27001"/>
                <a:chOff x="4133148" y="3152593"/>
                <a:chExt cx="31499" cy="27001"/>
              </a:xfrm>
            </p:grpSpPr>
            <p:sp>
              <p:nvSpPr>
                <p:cNvPr id="7496" name="Google Shape;749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8"/>
              <p:cNvGrpSpPr/>
              <p:nvPr/>
            </p:nvGrpSpPr>
            <p:grpSpPr>
              <a:xfrm>
                <a:off x="4220866" y="3073534"/>
                <a:ext cx="31499" cy="26898"/>
                <a:chOff x="4220866" y="3073534"/>
                <a:chExt cx="31499" cy="26898"/>
              </a:xfrm>
            </p:grpSpPr>
            <p:sp>
              <p:nvSpPr>
                <p:cNvPr id="7499" name="Google Shape;749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8"/>
              <p:cNvGrpSpPr/>
              <p:nvPr/>
            </p:nvGrpSpPr>
            <p:grpSpPr>
              <a:xfrm>
                <a:off x="3869702" y="3230323"/>
                <a:ext cx="31499" cy="26906"/>
                <a:chOff x="3869702" y="3230323"/>
                <a:chExt cx="31499" cy="26906"/>
              </a:xfrm>
            </p:grpSpPr>
            <p:sp>
              <p:nvSpPr>
                <p:cNvPr id="7502" name="Google Shape;750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78"/>
            <p:cNvGrpSpPr/>
            <p:nvPr/>
          </p:nvGrpSpPr>
          <p:grpSpPr>
            <a:xfrm>
              <a:off x="4271383" y="3065882"/>
              <a:ext cx="304556" cy="341663"/>
              <a:chOff x="4271383" y="3065882"/>
              <a:chExt cx="304556" cy="341663"/>
            </a:xfrm>
          </p:grpSpPr>
          <p:grpSp>
            <p:nvGrpSpPr>
              <p:cNvPr id="7505" name="Google Shape;7505;p78"/>
              <p:cNvGrpSpPr/>
              <p:nvPr/>
            </p:nvGrpSpPr>
            <p:grpSpPr>
              <a:xfrm>
                <a:off x="4293838" y="3078639"/>
                <a:ext cx="269353" cy="311973"/>
                <a:chOff x="4293838" y="3078639"/>
                <a:chExt cx="269353" cy="311973"/>
              </a:xfrm>
            </p:grpSpPr>
            <p:sp>
              <p:nvSpPr>
                <p:cNvPr id="7506" name="Google Shape;750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8"/>
              <p:cNvGrpSpPr/>
              <p:nvPr/>
            </p:nvGrpSpPr>
            <p:grpSpPr>
              <a:xfrm>
                <a:off x="4538164" y="3342061"/>
                <a:ext cx="37776" cy="32380"/>
                <a:chOff x="4538164" y="3342061"/>
                <a:chExt cx="37776" cy="32380"/>
              </a:xfrm>
            </p:grpSpPr>
            <p:sp>
              <p:nvSpPr>
                <p:cNvPr id="7524" name="Google Shape;752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8"/>
              <p:cNvGrpSpPr/>
              <p:nvPr/>
            </p:nvGrpSpPr>
            <p:grpSpPr>
              <a:xfrm>
                <a:off x="4271383" y="3194742"/>
                <a:ext cx="37783" cy="32420"/>
                <a:chOff x="4271383" y="3194742"/>
                <a:chExt cx="37783" cy="32420"/>
              </a:xfrm>
            </p:grpSpPr>
            <p:sp>
              <p:nvSpPr>
                <p:cNvPr id="7527" name="Google Shape;752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8"/>
              <p:cNvGrpSpPr/>
              <p:nvPr/>
            </p:nvGrpSpPr>
            <p:grpSpPr>
              <a:xfrm>
                <a:off x="4284416" y="3084058"/>
                <a:ext cx="37783" cy="32357"/>
                <a:chOff x="4284416" y="3084058"/>
                <a:chExt cx="37783" cy="32357"/>
              </a:xfrm>
            </p:grpSpPr>
            <p:sp>
              <p:nvSpPr>
                <p:cNvPr id="7530" name="Google Shape;753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8"/>
              <p:cNvGrpSpPr/>
              <p:nvPr/>
            </p:nvGrpSpPr>
            <p:grpSpPr>
              <a:xfrm>
                <a:off x="4478697" y="3297561"/>
                <a:ext cx="37776" cy="32451"/>
                <a:chOff x="4478697" y="3297561"/>
                <a:chExt cx="37776" cy="32451"/>
              </a:xfrm>
            </p:grpSpPr>
            <p:sp>
              <p:nvSpPr>
                <p:cNvPr id="7533" name="Google Shape;753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8"/>
              <p:cNvGrpSpPr/>
              <p:nvPr/>
            </p:nvGrpSpPr>
            <p:grpSpPr>
              <a:xfrm>
                <a:off x="4411813" y="3331711"/>
                <a:ext cx="37776" cy="32451"/>
                <a:chOff x="4411813" y="3331711"/>
                <a:chExt cx="37776" cy="32451"/>
              </a:xfrm>
            </p:grpSpPr>
            <p:sp>
              <p:nvSpPr>
                <p:cNvPr id="7536" name="Google Shape;753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8"/>
              <p:cNvGrpSpPr/>
              <p:nvPr/>
            </p:nvGrpSpPr>
            <p:grpSpPr>
              <a:xfrm>
                <a:off x="4337984" y="3375188"/>
                <a:ext cx="37776" cy="32357"/>
                <a:chOff x="4337984" y="3375188"/>
                <a:chExt cx="37776" cy="32357"/>
              </a:xfrm>
            </p:grpSpPr>
            <p:sp>
              <p:nvSpPr>
                <p:cNvPr id="7539" name="Google Shape;753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8"/>
              <p:cNvGrpSpPr/>
              <p:nvPr/>
            </p:nvGrpSpPr>
            <p:grpSpPr>
              <a:xfrm>
                <a:off x="4494867" y="3090530"/>
                <a:ext cx="37878" cy="32451"/>
                <a:chOff x="4494867" y="3090530"/>
                <a:chExt cx="37878" cy="32451"/>
              </a:xfrm>
            </p:grpSpPr>
            <p:sp>
              <p:nvSpPr>
                <p:cNvPr id="7542" name="Google Shape;754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8"/>
              <p:cNvGrpSpPr/>
              <p:nvPr/>
            </p:nvGrpSpPr>
            <p:grpSpPr>
              <a:xfrm>
                <a:off x="4525124" y="3207774"/>
                <a:ext cx="37783" cy="32420"/>
                <a:chOff x="4525124" y="3207774"/>
                <a:chExt cx="37783" cy="32420"/>
              </a:xfrm>
            </p:grpSpPr>
            <p:sp>
              <p:nvSpPr>
                <p:cNvPr id="7545" name="Google Shape;754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8"/>
              <p:cNvGrpSpPr/>
              <p:nvPr/>
            </p:nvGrpSpPr>
            <p:grpSpPr>
              <a:xfrm>
                <a:off x="4440544" y="3176479"/>
                <a:ext cx="31499" cy="26898"/>
                <a:chOff x="4440544" y="3176479"/>
                <a:chExt cx="31499" cy="26898"/>
              </a:xfrm>
            </p:grpSpPr>
            <p:sp>
              <p:nvSpPr>
                <p:cNvPr id="7548" name="Google Shape;754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8"/>
              <p:cNvGrpSpPr/>
              <p:nvPr/>
            </p:nvGrpSpPr>
            <p:grpSpPr>
              <a:xfrm>
                <a:off x="4350545" y="3156400"/>
                <a:ext cx="31405" cy="27001"/>
                <a:chOff x="4350545" y="3156400"/>
                <a:chExt cx="31405" cy="27001"/>
              </a:xfrm>
            </p:grpSpPr>
            <p:sp>
              <p:nvSpPr>
                <p:cNvPr id="7551" name="Google Shape;755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8"/>
              <p:cNvGrpSpPr/>
              <p:nvPr/>
            </p:nvGrpSpPr>
            <p:grpSpPr>
              <a:xfrm>
                <a:off x="4376703" y="3255058"/>
                <a:ext cx="31405" cy="27001"/>
                <a:chOff x="4376703" y="3255058"/>
                <a:chExt cx="31405" cy="27001"/>
              </a:xfrm>
            </p:grpSpPr>
            <p:sp>
              <p:nvSpPr>
                <p:cNvPr id="7554" name="Google Shape;755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8"/>
              <p:cNvGrpSpPr/>
              <p:nvPr/>
            </p:nvGrpSpPr>
            <p:grpSpPr>
              <a:xfrm>
                <a:off x="4331322" y="3283656"/>
                <a:ext cx="31405" cy="26945"/>
                <a:chOff x="4331322" y="3283656"/>
                <a:chExt cx="31405" cy="26945"/>
              </a:xfrm>
            </p:grpSpPr>
            <p:sp>
              <p:nvSpPr>
                <p:cNvPr id="7557" name="Google Shape;755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8"/>
              <p:cNvGrpSpPr/>
              <p:nvPr/>
            </p:nvGrpSpPr>
            <p:grpSpPr>
              <a:xfrm>
                <a:off x="4380510" y="3065882"/>
                <a:ext cx="31405" cy="26938"/>
                <a:chOff x="4380510" y="3065882"/>
                <a:chExt cx="31405" cy="26938"/>
              </a:xfrm>
            </p:grpSpPr>
            <p:sp>
              <p:nvSpPr>
                <p:cNvPr id="7560" name="Google Shape;756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2" name="Google Shape;7562;p78"/>
            <p:cNvGrpSpPr/>
            <p:nvPr/>
          </p:nvGrpSpPr>
          <p:grpSpPr>
            <a:xfrm>
              <a:off x="4558998" y="3188237"/>
              <a:ext cx="1280131" cy="1052746"/>
              <a:chOff x="4558998" y="3188237"/>
              <a:chExt cx="1280131" cy="1052746"/>
            </a:xfrm>
          </p:grpSpPr>
          <p:sp>
            <p:nvSpPr>
              <p:cNvPr id="7563" name="Google Shape;756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78"/>
              <p:cNvGrpSpPr/>
              <p:nvPr/>
            </p:nvGrpSpPr>
            <p:grpSpPr>
              <a:xfrm>
                <a:off x="4579164" y="3203653"/>
                <a:ext cx="1244833" cy="1020397"/>
                <a:chOff x="4579164" y="3203653"/>
                <a:chExt cx="1244833" cy="1020397"/>
              </a:xfrm>
            </p:grpSpPr>
            <p:sp>
              <p:nvSpPr>
                <p:cNvPr id="7565" name="Google Shape;756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78"/>
                <p:cNvGrpSpPr/>
                <p:nvPr/>
              </p:nvGrpSpPr>
              <p:grpSpPr>
                <a:xfrm>
                  <a:off x="4579164" y="3203653"/>
                  <a:ext cx="1244833" cy="1020397"/>
                  <a:chOff x="4579164" y="3203653"/>
                  <a:chExt cx="1244833" cy="1020397"/>
                </a:xfrm>
              </p:grpSpPr>
              <p:sp>
                <p:nvSpPr>
                  <p:cNvPr id="7568" name="Google Shape;756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8"/>
                  <p:cNvGrpSpPr/>
                  <p:nvPr/>
                </p:nvGrpSpPr>
                <p:grpSpPr>
                  <a:xfrm>
                    <a:off x="4579164" y="3203653"/>
                    <a:ext cx="1244833" cy="1020397"/>
                    <a:chOff x="4579164" y="3203653"/>
                    <a:chExt cx="1244833" cy="1020397"/>
                  </a:xfrm>
                </p:grpSpPr>
                <p:sp>
                  <p:nvSpPr>
                    <p:cNvPr id="7571" name="Google Shape;757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78"/>
                    <p:cNvGrpSpPr/>
                    <p:nvPr/>
                  </p:nvGrpSpPr>
                  <p:grpSpPr>
                    <a:xfrm>
                      <a:off x="4579164" y="3203653"/>
                      <a:ext cx="1244833" cy="1020397"/>
                      <a:chOff x="4579164" y="3203653"/>
                      <a:chExt cx="1244833" cy="1020397"/>
                    </a:xfrm>
                  </p:grpSpPr>
                  <p:sp>
                    <p:nvSpPr>
                      <p:cNvPr id="7580" name="Google Shape;758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4" name="Google Shape;7594;p78"/>
                      <p:cNvGrpSpPr/>
                      <p:nvPr/>
                    </p:nvGrpSpPr>
                    <p:grpSpPr>
                      <a:xfrm>
                        <a:off x="4579164" y="3203653"/>
                        <a:ext cx="1244833" cy="1020397"/>
                        <a:chOff x="4579164" y="3203653"/>
                        <a:chExt cx="1244833" cy="1020397"/>
                      </a:xfrm>
                    </p:grpSpPr>
                    <p:sp>
                      <p:nvSpPr>
                        <p:cNvPr id="7595" name="Google Shape;759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78"/>
                        <p:cNvGrpSpPr/>
                        <p:nvPr/>
                      </p:nvGrpSpPr>
                      <p:grpSpPr>
                        <a:xfrm>
                          <a:off x="4579164" y="3203653"/>
                          <a:ext cx="1244833" cy="1020397"/>
                          <a:chOff x="4579164" y="3203653"/>
                          <a:chExt cx="1244833" cy="1020397"/>
                        </a:xfrm>
                      </p:grpSpPr>
                      <p:sp>
                        <p:nvSpPr>
                          <p:cNvPr id="7620" name="Google Shape;762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78"/>
                          <p:cNvGrpSpPr/>
                          <p:nvPr/>
                        </p:nvGrpSpPr>
                        <p:grpSpPr>
                          <a:xfrm>
                            <a:off x="4579164" y="3203653"/>
                            <a:ext cx="1244833" cy="1020397"/>
                            <a:chOff x="4579164" y="3203653"/>
                            <a:chExt cx="1244833" cy="1020397"/>
                          </a:xfrm>
                        </p:grpSpPr>
                        <p:sp>
                          <p:nvSpPr>
                            <p:cNvPr id="7622" name="Google Shape;762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78"/>
                            <p:cNvGrpSpPr/>
                            <p:nvPr/>
                          </p:nvGrpSpPr>
                          <p:grpSpPr>
                            <a:xfrm>
                              <a:off x="4579164" y="3203653"/>
                              <a:ext cx="1244833" cy="1020397"/>
                              <a:chOff x="4579164" y="3203653"/>
                              <a:chExt cx="1244833" cy="1020397"/>
                            </a:xfrm>
                          </p:grpSpPr>
                          <p:sp>
                            <p:nvSpPr>
                              <p:cNvPr id="7630" name="Google Shape;763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78"/>
                              <p:cNvGrpSpPr/>
                              <p:nvPr/>
                            </p:nvGrpSpPr>
                            <p:grpSpPr>
                              <a:xfrm>
                                <a:off x="4579164" y="3203653"/>
                                <a:ext cx="1244833" cy="1020397"/>
                                <a:chOff x="4579164" y="3203653"/>
                                <a:chExt cx="1244833" cy="1020397"/>
                              </a:xfrm>
                            </p:grpSpPr>
                            <p:sp>
                              <p:nvSpPr>
                                <p:cNvPr id="7644" name="Google Shape;764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78"/>
                                <p:cNvGrpSpPr/>
                                <p:nvPr/>
                              </p:nvGrpSpPr>
                              <p:grpSpPr>
                                <a:xfrm>
                                  <a:off x="4579164" y="3203653"/>
                                  <a:ext cx="1244833" cy="1020397"/>
                                  <a:chOff x="4579164" y="3203653"/>
                                  <a:chExt cx="1244833" cy="1020397"/>
                                </a:xfrm>
                              </p:grpSpPr>
                              <p:sp>
                                <p:nvSpPr>
                                  <p:cNvPr id="7652" name="Google Shape;765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78"/>
                                  <p:cNvGrpSpPr/>
                                  <p:nvPr/>
                                </p:nvGrpSpPr>
                                <p:grpSpPr>
                                  <a:xfrm>
                                    <a:off x="4579164" y="3203653"/>
                                    <a:ext cx="1244833" cy="1020397"/>
                                    <a:chOff x="4579164" y="3203653"/>
                                    <a:chExt cx="1244833" cy="1020397"/>
                                  </a:xfrm>
                                </p:grpSpPr>
                                <p:sp>
                                  <p:nvSpPr>
                                    <p:cNvPr id="7658" name="Google Shape;765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662" name="Google Shape;766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5" name="Google Shape;766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666" name="Google Shape;7666;p78"/>
              <p:cNvGrpSpPr/>
              <p:nvPr/>
            </p:nvGrpSpPr>
            <p:grpSpPr>
              <a:xfrm>
                <a:off x="4595437" y="3598775"/>
                <a:ext cx="37776" cy="32451"/>
                <a:chOff x="4595437" y="3598775"/>
                <a:chExt cx="37776" cy="32451"/>
              </a:xfrm>
            </p:grpSpPr>
            <p:sp>
              <p:nvSpPr>
                <p:cNvPr id="7667" name="Google Shape;766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8"/>
              <p:cNvGrpSpPr/>
              <p:nvPr/>
            </p:nvGrpSpPr>
            <p:grpSpPr>
              <a:xfrm>
                <a:off x="4641864" y="3524443"/>
                <a:ext cx="37776" cy="32380"/>
                <a:chOff x="4641864" y="3524443"/>
                <a:chExt cx="37776" cy="32380"/>
              </a:xfrm>
            </p:grpSpPr>
            <p:sp>
              <p:nvSpPr>
                <p:cNvPr id="7670" name="Google Shape;767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8"/>
              <p:cNvGrpSpPr/>
              <p:nvPr/>
            </p:nvGrpSpPr>
            <p:grpSpPr>
              <a:xfrm>
                <a:off x="4648431" y="3893901"/>
                <a:ext cx="37776" cy="32357"/>
                <a:chOff x="4648431" y="3893901"/>
                <a:chExt cx="37776" cy="32357"/>
              </a:xfrm>
            </p:grpSpPr>
            <p:sp>
              <p:nvSpPr>
                <p:cNvPr id="7673" name="Google Shape;767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8"/>
              <p:cNvGrpSpPr/>
              <p:nvPr/>
            </p:nvGrpSpPr>
            <p:grpSpPr>
              <a:xfrm>
                <a:off x="4567752" y="3722908"/>
                <a:ext cx="37870" cy="32380"/>
                <a:chOff x="4567752" y="3722908"/>
                <a:chExt cx="37870" cy="32380"/>
              </a:xfrm>
            </p:grpSpPr>
            <p:sp>
              <p:nvSpPr>
                <p:cNvPr id="7676" name="Google Shape;767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8"/>
              <p:cNvGrpSpPr/>
              <p:nvPr/>
            </p:nvGrpSpPr>
            <p:grpSpPr>
              <a:xfrm>
                <a:off x="4617506" y="3652052"/>
                <a:ext cx="37783" cy="32357"/>
                <a:chOff x="4617506" y="3652052"/>
                <a:chExt cx="37783" cy="32357"/>
              </a:xfrm>
            </p:grpSpPr>
            <p:sp>
              <p:nvSpPr>
                <p:cNvPr id="7679" name="Google Shape;767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8"/>
              <p:cNvGrpSpPr/>
              <p:nvPr/>
            </p:nvGrpSpPr>
            <p:grpSpPr>
              <a:xfrm>
                <a:off x="4739005" y="3554149"/>
                <a:ext cx="37870" cy="32357"/>
                <a:chOff x="4739005" y="3554149"/>
                <a:chExt cx="37870" cy="32357"/>
              </a:xfrm>
            </p:grpSpPr>
            <p:sp>
              <p:nvSpPr>
                <p:cNvPr id="7682" name="Google Shape;768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8"/>
              <p:cNvGrpSpPr/>
              <p:nvPr/>
            </p:nvGrpSpPr>
            <p:grpSpPr>
              <a:xfrm>
                <a:off x="4806557" y="3630258"/>
                <a:ext cx="37776" cy="32364"/>
                <a:chOff x="4806557" y="3630258"/>
                <a:chExt cx="37776" cy="32364"/>
              </a:xfrm>
            </p:grpSpPr>
            <p:sp>
              <p:nvSpPr>
                <p:cNvPr id="7685" name="Google Shape;768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8"/>
              <p:cNvGrpSpPr/>
              <p:nvPr/>
            </p:nvGrpSpPr>
            <p:grpSpPr>
              <a:xfrm>
                <a:off x="4737007" y="4004357"/>
                <a:ext cx="37870" cy="32357"/>
                <a:chOff x="4737007" y="4004357"/>
                <a:chExt cx="37870" cy="32357"/>
              </a:xfrm>
            </p:grpSpPr>
            <p:sp>
              <p:nvSpPr>
                <p:cNvPr id="7688" name="Google Shape;768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8"/>
              <p:cNvGrpSpPr/>
              <p:nvPr/>
            </p:nvGrpSpPr>
            <p:grpSpPr>
              <a:xfrm>
                <a:off x="4773634" y="4208627"/>
                <a:ext cx="37776" cy="32357"/>
                <a:chOff x="4773634" y="4208627"/>
                <a:chExt cx="37776" cy="32357"/>
              </a:xfrm>
            </p:grpSpPr>
            <p:sp>
              <p:nvSpPr>
                <p:cNvPr id="7691" name="Google Shape;769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8"/>
              <p:cNvGrpSpPr/>
              <p:nvPr/>
            </p:nvGrpSpPr>
            <p:grpSpPr>
              <a:xfrm>
                <a:off x="4888282" y="4074764"/>
                <a:ext cx="37776" cy="32451"/>
                <a:chOff x="4888282" y="4074764"/>
                <a:chExt cx="37776" cy="32451"/>
              </a:xfrm>
            </p:grpSpPr>
            <p:sp>
              <p:nvSpPr>
                <p:cNvPr id="7694" name="Google Shape;769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8"/>
              <p:cNvGrpSpPr/>
              <p:nvPr/>
            </p:nvGrpSpPr>
            <p:grpSpPr>
              <a:xfrm>
                <a:off x="4901315" y="3804271"/>
                <a:ext cx="37776" cy="32364"/>
                <a:chOff x="4901315" y="3804271"/>
                <a:chExt cx="37776" cy="32364"/>
              </a:xfrm>
            </p:grpSpPr>
            <p:sp>
              <p:nvSpPr>
                <p:cNvPr id="7697" name="Google Shape;769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8"/>
              <p:cNvGrpSpPr/>
              <p:nvPr/>
            </p:nvGrpSpPr>
            <p:grpSpPr>
              <a:xfrm>
                <a:off x="4866394" y="3715035"/>
                <a:ext cx="37846" cy="32357"/>
                <a:chOff x="4866394" y="3715035"/>
                <a:chExt cx="37846" cy="32357"/>
              </a:xfrm>
            </p:grpSpPr>
            <p:sp>
              <p:nvSpPr>
                <p:cNvPr id="7700" name="Google Shape;770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8"/>
              <p:cNvGrpSpPr/>
              <p:nvPr/>
            </p:nvGrpSpPr>
            <p:grpSpPr>
              <a:xfrm>
                <a:off x="4979233" y="3839798"/>
                <a:ext cx="37878" cy="32420"/>
                <a:chOff x="4979233" y="3839798"/>
                <a:chExt cx="37878" cy="32420"/>
              </a:xfrm>
            </p:grpSpPr>
            <p:sp>
              <p:nvSpPr>
                <p:cNvPr id="7703" name="Google Shape;770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8"/>
              <p:cNvGrpSpPr/>
              <p:nvPr/>
            </p:nvGrpSpPr>
            <p:grpSpPr>
              <a:xfrm>
                <a:off x="4790662" y="3679147"/>
                <a:ext cx="37783" cy="32380"/>
                <a:chOff x="4790662" y="3679147"/>
                <a:chExt cx="37783" cy="32380"/>
              </a:xfrm>
            </p:grpSpPr>
            <p:sp>
              <p:nvSpPr>
                <p:cNvPr id="7706" name="Google Shape;770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8"/>
              <p:cNvGrpSpPr/>
              <p:nvPr/>
            </p:nvGrpSpPr>
            <p:grpSpPr>
              <a:xfrm>
                <a:off x="4857263" y="3557861"/>
                <a:ext cx="37776" cy="32357"/>
                <a:chOff x="4857263" y="3557861"/>
                <a:chExt cx="37776" cy="32357"/>
              </a:xfrm>
            </p:grpSpPr>
            <p:sp>
              <p:nvSpPr>
                <p:cNvPr id="7709" name="Google Shape;770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8"/>
              <p:cNvGrpSpPr/>
              <p:nvPr/>
            </p:nvGrpSpPr>
            <p:grpSpPr>
              <a:xfrm>
                <a:off x="4883902" y="3648033"/>
                <a:ext cx="37783" cy="32380"/>
                <a:chOff x="4883902" y="3648033"/>
                <a:chExt cx="37783" cy="32380"/>
              </a:xfrm>
            </p:grpSpPr>
            <p:sp>
              <p:nvSpPr>
                <p:cNvPr id="7712" name="Google Shape;771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8"/>
              <p:cNvGrpSpPr/>
              <p:nvPr/>
            </p:nvGrpSpPr>
            <p:grpSpPr>
              <a:xfrm>
                <a:off x="4907780" y="3347220"/>
                <a:ext cx="37878" cy="32357"/>
                <a:chOff x="4907780" y="3347220"/>
                <a:chExt cx="37878" cy="32357"/>
              </a:xfrm>
            </p:grpSpPr>
            <p:sp>
              <p:nvSpPr>
                <p:cNvPr id="7715" name="Google Shape;771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8"/>
              <p:cNvGrpSpPr/>
              <p:nvPr/>
            </p:nvGrpSpPr>
            <p:grpSpPr>
              <a:xfrm>
                <a:off x="5065048" y="3738150"/>
                <a:ext cx="37783" cy="32364"/>
                <a:chOff x="5065048" y="3738150"/>
                <a:chExt cx="37783" cy="32364"/>
              </a:xfrm>
            </p:grpSpPr>
            <p:sp>
              <p:nvSpPr>
                <p:cNvPr id="7718" name="Google Shape;771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8"/>
              <p:cNvGrpSpPr/>
              <p:nvPr/>
            </p:nvGrpSpPr>
            <p:grpSpPr>
              <a:xfrm>
                <a:off x="5071616" y="3284615"/>
                <a:ext cx="37783" cy="32357"/>
                <a:chOff x="5071616" y="3284615"/>
                <a:chExt cx="37783" cy="32357"/>
              </a:xfrm>
            </p:grpSpPr>
            <p:sp>
              <p:nvSpPr>
                <p:cNvPr id="7721" name="Google Shape;772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8"/>
              <p:cNvGrpSpPr/>
              <p:nvPr/>
            </p:nvGrpSpPr>
            <p:grpSpPr>
              <a:xfrm>
                <a:off x="5389291" y="3759921"/>
                <a:ext cx="37783" cy="32380"/>
                <a:chOff x="5389291" y="3759921"/>
                <a:chExt cx="37783" cy="32380"/>
              </a:xfrm>
            </p:grpSpPr>
            <p:sp>
              <p:nvSpPr>
                <p:cNvPr id="7724" name="Google Shape;772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8"/>
              <p:cNvGrpSpPr/>
              <p:nvPr/>
            </p:nvGrpSpPr>
            <p:grpSpPr>
              <a:xfrm>
                <a:off x="5431534" y="3632932"/>
                <a:ext cx="37878" cy="32451"/>
                <a:chOff x="5431534" y="3632932"/>
                <a:chExt cx="37878" cy="32451"/>
              </a:xfrm>
            </p:grpSpPr>
            <p:sp>
              <p:nvSpPr>
                <p:cNvPr id="7727" name="Google Shape;772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8"/>
              <p:cNvGrpSpPr/>
              <p:nvPr/>
            </p:nvGrpSpPr>
            <p:grpSpPr>
              <a:xfrm>
                <a:off x="5540755" y="3544829"/>
                <a:ext cx="37783" cy="32357"/>
                <a:chOff x="5540755" y="3544829"/>
                <a:chExt cx="37783" cy="32357"/>
              </a:xfrm>
            </p:grpSpPr>
            <p:sp>
              <p:nvSpPr>
                <p:cNvPr id="7730" name="Google Shape;773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8"/>
              <p:cNvGrpSpPr/>
              <p:nvPr/>
            </p:nvGrpSpPr>
            <p:grpSpPr>
              <a:xfrm>
                <a:off x="5579293" y="3412107"/>
                <a:ext cx="37776" cy="32357"/>
                <a:chOff x="5579293" y="3412107"/>
                <a:chExt cx="37776" cy="32357"/>
              </a:xfrm>
            </p:grpSpPr>
            <p:sp>
              <p:nvSpPr>
                <p:cNvPr id="7733" name="Google Shape;773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8"/>
              <p:cNvGrpSpPr/>
              <p:nvPr/>
            </p:nvGrpSpPr>
            <p:grpSpPr>
              <a:xfrm>
                <a:off x="5801346" y="3284615"/>
                <a:ext cx="37783" cy="32357"/>
                <a:chOff x="5801346" y="3284615"/>
                <a:chExt cx="37783" cy="32357"/>
              </a:xfrm>
            </p:grpSpPr>
            <p:sp>
              <p:nvSpPr>
                <p:cNvPr id="7736" name="Google Shape;773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8"/>
              <p:cNvGrpSpPr/>
              <p:nvPr/>
            </p:nvGrpSpPr>
            <p:grpSpPr>
              <a:xfrm>
                <a:off x="5763578" y="3399067"/>
                <a:ext cx="37776" cy="32364"/>
                <a:chOff x="5763578" y="3399067"/>
                <a:chExt cx="37776" cy="32364"/>
              </a:xfrm>
            </p:grpSpPr>
            <p:sp>
              <p:nvSpPr>
                <p:cNvPr id="7739" name="Google Shape;773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8"/>
              <p:cNvGrpSpPr/>
              <p:nvPr/>
            </p:nvGrpSpPr>
            <p:grpSpPr>
              <a:xfrm>
                <a:off x="5395858" y="3230952"/>
                <a:ext cx="37776" cy="32364"/>
                <a:chOff x="5395858" y="3230952"/>
                <a:chExt cx="37776" cy="32364"/>
              </a:xfrm>
            </p:grpSpPr>
            <p:sp>
              <p:nvSpPr>
                <p:cNvPr id="7742" name="Google Shape;774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8"/>
              <p:cNvGrpSpPr/>
              <p:nvPr/>
            </p:nvGrpSpPr>
            <p:grpSpPr>
              <a:xfrm>
                <a:off x="5264088" y="3188237"/>
                <a:ext cx="37776" cy="32357"/>
                <a:chOff x="5264088" y="3188237"/>
                <a:chExt cx="37776" cy="32357"/>
              </a:xfrm>
            </p:grpSpPr>
            <p:sp>
              <p:nvSpPr>
                <p:cNvPr id="7745" name="Google Shape;774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8"/>
              <p:cNvGrpSpPr/>
              <p:nvPr/>
            </p:nvGrpSpPr>
            <p:grpSpPr>
              <a:xfrm>
                <a:off x="5585758" y="3237425"/>
                <a:ext cx="37878" cy="32357"/>
                <a:chOff x="5585758" y="3237425"/>
                <a:chExt cx="37878" cy="32357"/>
              </a:xfrm>
            </p:grpSpPr>
            <p:sp>
              <p:nvSpPr>
                <p:cNvPr id="7748" name="Google Shape;774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8"/>
              <p:cNvGrpSpPr/>
              <p:nvPr/>
            </p:nvGrpSpPr>
            <p:grpSpPr>
              <a:xfrm>
                <a:off x="4874196" y="3291088"/>
                <a:ext cx="37878" cy="32451"/>
                <a:chOff x="4874196" y="3291088"/>
                <a:chExt cx="37878" cy="32451"/>
              </a:xfrm>
            </p:grpSpPr>
            <p:sp>
              <p:nvSpPr>
                <p:cNvPr id="7751" name="Google Shape;775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8"/>
              <p:cNvGrpSpPr/>
              <p:nvPr/>
            </p:nvGrpSpPr>
            <p:grpSpPr>
              <a:xfrm>
                <a:off x="5197770" y="3785466"/>
                <a:ext cx="37783" cy="32427"/>
                <a:chOff x="5197770" y="3785466"/>
                <a:chExt cx="37783" cy="32427"/>
              </a:xfrm>
            </p:grpSpPr>
            <p:sp>
              <p:nvSpPr>
                <p:cNvPr id="7754" name="Google Shape;775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8"/>
              <p:cNvGrpSpPr/>
              <p:nvPr/>
            </p:nvGrpSpPr>
            <p:grpSpPr>
              <a:xfrm>
                <a:off x="5177699" y="3492117"/>
                <a:ext cx="37776" cy="32357"/>
                <a:chOff x="5177699" y="3492117"/>
                <a:chExt cx="37776" cy="32357"/>
              </a:xfrm>
            </p:grpSpPr>
            <p:sp>
              <p:nvSpPr>
                <p:cNvPr id="7757" name="Google Shape;775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8"/>
              <p:cNvGrpSpPr/>
              <p:nvPr/>
            </p:nvGrpSpPr>
            <p:grpSpPr>
              <a:xfrm>
                <a:off x="5349431" y="3622346"/>
                <a:ext cx="37870" cy="32380"/>
                <a:chOff x="5349431" y="3622346"/>
                <a:chExt cx="37870" cy="32380"/>
              </a:xfrm>
            </p:grpSpPr>
            <p:sp>
              <p:nvSpPr>
                <p:cNvPr id="7760" name="Google Shape;776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8"/>
              <p:cNvGrpSpPr/>
              <p:nvPr/>
            </p:nvGrpSpPr>
            <p:grpSpPr>
              <a:xfrm>
                <a:off x="5068855" y="3563980"/>
                <a:ext cx="53954" cy="46223"/>
                <a:chOff x="5068855" y="3563980"/>
                <a:chExt cx="53954" cy="46223"/>
              </a:xfrm>
            </p:grpSpPr>
            <p:sp>
              <p:nvSpPr>
                <p:cNvPr id="7763" name="Google Shape;776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8"/>
              <p:cNvGrpSpPr/>
              <p:nvPr/>
            </p:nvGrpSpPr>
            <p:grpSpPr>
              <a:xfrm>
                <a:off x="5037654" y="3392507"/>
                <a:ext cx="37870" cy="32451"/>
                <a:chOff x="5037654" y="3392507"/>
                <a:chExt cx="37870" cy="32451"/>
              </a:xfrm>
            </p:grpSpPr>
            <p:sp>
              <p:nvSpPr>
                <p:cNvPr id="7766" name="Google Shape;776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8"/>
              <p:cNvGrpSpPr/>
              <p:nvPr/>
            </p:nvGrpSpPr>
            <p:grpSpPr>
              <a:xfrm>
                <a:off x="5456560" y="3368629"/>
                <a:ext cx="37870" cy="32451"/>
                <a:chOff x="5456560" y="3368629"/>
                <a:chExt cx="37870" cy="32451"/>
              </a:xfrm>
            </p:grpSpPr>
            <p:sp>
              <p:nvSpPr>
                <p:cNvPr id="7769" name="Google Shape;776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8"/>
              <p:cNvGrpSpPr/>
              <p:nvPr/>
            </p:nvGrpSpPr>
            <p:grpSpPr>
              <a:xfrm>
                <a:off x="4755749" y="3501516"/>
                <a:ext cx="46246" cy="39608"/>
                <a:chOff x="4755749" y="3501516"/>
                <a:chExt cx="46246" cy="39608"/>
              </a:xfrm>
            </p:grpSpPr>
            <p:sp>
              <p:nvSpPr>
                <p:cNvPr id="7772" name="Google Shape;777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8"/>
              <p:cNvGrpSpPr/>
              <p:nvPr/>
            </p:nvGrpSpPr>
            <p:grpSpPr>
              <a:xfrm>
                <a:off x="4681346" y="3485582"/>
                <a:ext cx="37783" cy="32427"/>
                <a:chOff x="4681346" y="3485582"/>
                <a:chExt cx="37783" cy="32427"/>
              </a:xfrm>
            </p:grpSpPr>
            <p:sp>
              <p:nvSpPr>
                <p:cNvPr id="7775" name="Google Shape;777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8"/>
              <p:cNvGrpSpPr/>
              <p:nvPr/>
            </p:nvGrpSpPr>
            <p:grpSpPr>
              <a:xfrm>
                <a:off x="4767067" y="3291088"/>
                <a:ext cx="37878" cy="32451"/>
                <a:chOff x="4767067" y="3291088"/>
                <a:chExt cx="37878" cy="32451"/>
              </a:xfrm>
            </p:grpSpPr>
            <p:sp>
              <p:nvSpPr>
                <p:cNvPr id="7778" name="Google Shape;777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8"/>
              <p:cNvGrpSpPr/>
              <p:nvPr/>
            </p:nvGrpSpPr>
            <p:grpSpPr>
              <a:xfrm>
                <a:off x="4687819" y="3405539"/>
                <a:ext cx="37776" cy="32451"/>
                <a:chOff x="4687819" y="3405539"/>
                <a:chExt cx="37776" cy="32451"/>
              </a:xfrm>
            </p:grpSpPr>
            <p:sp>
              <p:nvSpPr>
                <p:cNvPr id="7781" name="Google Shape;778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8"/>
              <p:cNvGrpSpPr/>
              <p:nvPr/>
            </p:nvGrpSpPr>
            <p:grpSpPr>
              <a:xfrm>
                <a:off x="4923101" y="3444809"/>
                <a:ext cx="52813" cy="45318"/>
                <a:chOff x="4923101" y="3444809"/>
                <a:chExt cx="52813" cy="45318"/>
              </a:xfrm>
            </p:grpSpPr>
            <p:sp>
              <p:nvSpPr>
                <p:cNvPr id="7784" name="Google Shape;778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8"/>
              <p:cNvGrpSpPr/>
              <p:nvPr/>
            </p:nvGrpSpPr>
            <p:grpSpPr>
              <a:xfrm>
                <a:off x="4846040" y="3654750"/>
                <a:ext cx="31405" cy="26993"/>
                <a:chOff x="4846040" y="3654750"/>
                <a:chExt cx="31405" cy="26993"/>
              </a:xfrm>
            </p:grpSpPr>
            <p:sp>
              <p:nvSpPr>
                <p:cNvPr id="7787" name="Google Shape;778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8"/>
              <p:cNvGrpSpPr/>
              <p:nvPr/>
            </p:nvGrpSpPr>
            <p:grpSpPr>
              <a:xfrm>
                <a:off x="4925673" y="3691700"/>
                <a:ext cx="40253" cy="34472"/>
                <a:chOff x="4925673" y="3691700"/>
                <a:chExt cx="40253" cy="34472"/>
              </a:xfrm>
            </p:grpSpPr>
            <p:sp>
              <p:nvSpPr>
                <p:cNvPr id="7790" name="Google Shape;779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8"/>
              <p:cNvGrpSpPr/>
              <p:nvPr/>
            </p:nvGrpSpPr>
            <p:grpSpPr>
              <a:xfrm>
                <a:off x="4894653" y="3740848"/>
                <a:ext cx="31405" cy="26906"/>
                <a:chOff x="4894653" y="3740848"/>
                <a:chExt cx="31405" cy="26906"/>
              </a:xfrm>
            </p:grpSpPr>
            <p:sp>
              <p:nvSpPr>
                <p:cNvPr id="7793" name="Google Shape;779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8"/>
              <p:cNvGrpSpPr/>
              <p:nvPr/>
            </p:nvGrpSpPr>
            <p:grpSpPr>
              <a:xfrm>
                <a:off x="4962300" y="3696348"/>
                <a:ext cx="38255" cy="32773"/>
                <a:chOff x="4962300" y="3696348"/>
                <a:chExt cx="38255" cy="32773"/>
              </a:xfrm>
            </p:grpSpPr>
            <p:sp>
              <p:nvSpPr>
                <p:cNvPr id="7796" name="Google Shape;779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8"/>
              <p:cNvGrpSpPr/>
              <p:nvPr/>
            </p:nvGrpSpPr>
            <p:grpSpPr>
              <a:xfrm>
                <a:off x="4980185" y="3743349"/>
                <a:ext cx="31499" cy="26969"/>
                <a:chOff x="4980185" y="3743349"/>
                <a:chExt cx="31499" cy="26969"/>
              </a:xfrm>
            </p:grpSpPr>
            <p:sp>
              <p:nvSpPr>
                <p:cNvPr id="7799" name="Google Shape;779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8"/>
              <p:cNvGrpSpPr/>
              <p:nvPr/>
            </p:nvGrpSpPr>
            <p:grpSpPr>
              <a:xfrm>
                <a:off x="5013768" y="3734312"/>
                <a:ext cx="31499" cy="26969"/>
                <a:chOff x="5013768" y="3734312"/>
                <a:chExt cx="31499" cy="26969"/>
              </a:xfrm>
            </p:grpSpPr>
            <p:sp>
              <p:nvSpPr>
                <p:cNvPr id="7802" name="Google Shape;780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8"/>
              <p:cNvGrpSpPr/>
              <p:nvPr/>
            </p:nvGrpSpPr>
            <p:grpSpPr>
              <a:xfrm>
                <a:off x="5036703" y="3764545"/>
                <a:ext cx="31499" cy="26898"/>
                <a:chOff x="5036703" y="3764545"/>
                <a:chExt cx="31499" cy="26898"/>
              </a:xfrm>
            </p:grpSpPr>
            <p:sp>
              <p:nvSpPr>
                <p:cNvPr id="7805" name="Google Shape;780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8"/>
              <p:cNvGrpSpPr/>
              <p:nvPr/>
            </p:nvGrpSpPr>
            <p:grpSpPr>
              <a:xfrm>
                <a:off x="4953546" y="3768352"/>
                <a:ext cx="31405" cy="26898"/>
                <a:chOff x="4953546" y="3768352"/>
                <a:chExt cx="31405" cy="26898"/>
              </a:xfrm>
            </p:grpSpPr>
            <p:sp>
              <p:nvSpPr>
                <p:cNvPr id="7808" name="Google Shape;780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8"/>
              <p:cNvGrpSpPr/>
              <p:nvPr/>
            </p:nvGrpSpPr>
            <p:grpSpPr>
              <a:xfrm>
                <a:off x="4964770" y="3814016"/>
                <a:ext cx="31499" cy="26993"/>
                <a:chOff x="4964770" y="3814016"/>
                <a:chExt cx="31499" cy="26993"/>
              </a:xfrm>
            </p:grpSpPr>
            <p:sp>
              <p:nvSpPr>
                <p:cNvPr id="7811" name="Google Shape;781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4923290" y="3800504"/>
                <a:ext cx="31468" cy="26898"/>
                <a:chOff x="4923290" y="3800504"/>
                <a:chExt cx="31468" cy="26898"/>
              </a:xfrm>
            </p:grpSpPr>
            <p:sp>
              <p:nvSpPr>
                <p:cNvPr id="7814" name="Google Shape;781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5108534" y="3650943"/>
                <a:ext cx="31405" cy="26993"/>
                <a:chOff x="5108534" y="3650943"/>
                <a:chExt cx="31405" cy="26993"/>
              </a:xfrm>
            </p:grpSpPr>
            <p:sp>
              <p:nvSpPr>
                <p:cNvPr id="7817" name="Google Shape;781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8"/>
              <p:cNvGrpSpPr/>
              <p:nvPr/>
            </p:nvGrpSpPr>
            <p:grpSpPr>
              <a:xfrm>
                <a:off x="5119380" y="3760739"/>
                <a:ext cx="31499" cy="26993"/>
                <a:chOff x="5119380" y="3760739"/>
                <a:chExt cx="31499" cy="26993"/>
              </a:xfrm>
            </p:grpSpPr>
            <p:sp>
              <p:nvSpPr>
                <p:cNvPr id="7820" name="Google Shape;782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8"/>
              <p:cNvGrpSpPr/>
              <p:nvPr/>
            </p:nvGrpSpPr>
            <p:grpSpPr>
              <a:xfrm>
                <a:off x="5119380" y="3788235"/>
                <a:ext cx="31499" cy="26993"/>
                <a:chOff x="5119380" y="3788235"/>
                <a:chExt cx="31499" cy="26993"/>
              </a:xfrm>
            </p:grpSpPr>
            <p:sp>
              <p:nvSpPr>
                <p:cNvPr id="7823" name="Google Shape;782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8"/>
              <p:cNvGrpSpPr/>
              <p:nvPr/>
            </p:nvGrpSpPr>
            <p:grpSpPr>
              <a:xfrm>
                <a:off x="5158005" y="3875284"/>
                <a:ext cx="31405" cy="27001"/>
                <a:chOff x="5158005" y="3875284"/>
                <a:chExt cx="31405" cy="27001"/>
              </a:xfrm>
            </p:grpSpPr>
            <p:sp>
              <p:nvSpPr>
                <p:cNvPr id="7826" name="Google Shape;782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8"/>
              <p:cNvGrpSpPr/>
              <p:nvPr/>
            </p:nvGrpSpPr>
            <p:grpSpPr>
              <a:xfrm>
                <a:off x="5233163" y="3764545"/>
                <a:ext cx="31499" cy="26898"/>
                <a:chOff x="5233163" y="3764545"/>
                <a:chExt cx="31499" cy="26898"/>
              </a:xfrm>
            </p:grpSpPr>
            <p:sp>
              <p:nvSpPr>
                <p:cNvPr id="7829" name="Google Shape;782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8"/>
              <p:cNvGrpSpPr/>
              <p:nvPr/>
            </p:nvGrpSpPr>
            <p:grpSpPr>
              <a:xfrm>
                <a:off x="5276168" y="3805545"/>
                <a:ext cx="31499" cy="26906"/>
                <a:chOff x="5276168" y="3805545"/>
                <a:chExt cx="31499" cy="26906"/>
              </a:xfrm>
            </p:grpSpPr>
            <p:sp>
              <p:nvSpPr>
                <p:cNvPr id="7832" name="Google Shape;783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8"/>
              <p:cNvGrpSpPr/>
              <p:nvPr/>
            </p:nvGrpSpPr>
            <p:grpSpPr>
              <a:xfrm>
                <a:off x="5294053" y="3851933"/>
                <a:ext cx="31405" cy="26945"/>
                <a:chOff x="5294053" y="3851933"/>
                <a:chExt cx="31405" cy="26945"/>
              </a:xfrm>
            </p:grpSpPr>
            <p:sp>
              <p:nvSpPr>
                <p:cNvPr id="7835" name="Google Shape;783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8"/>
              <p:cNvGrpSpPr/>
              <p:nvPr/>
            </p:nvGrpSpPr>
            <p:grpSpPr>
              <a:xfrm>
                <a:off x="5341723" y="3851902"/>
                <a:ext cx="31405" cy="26977"/>
                <a:chOff x="5341723" y="3851902"/>
                <a:chExt cx="31405" cy="26977"/>
              </a:xfrm>
            </p:grpSpPr>
            <p:sp>
              <p:nvSpPr>
                <p:cNvPr id="7838" name="Google Shape;783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8"/>
              <p:cNvGrpSpPr/>
              <p:nvPr/>
            </p:nvGrpSpPr>
            <p:grpSpPr>
              <a:xfrm>
                <a:off x="5054871" y="3507855"/>
                <a:ext cx="31405" cy="26993"/>
                <a:chOff x="5054871" y="3507855"/>
                <a:chExt cx="31405" cy="26993"/>
              </a:xfrm>
            </p:grpSpPr>
            <p:sp>
              <p:nvSpPr>
                <p:cNvPr id="7841" name="Google Shape;784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8"/>
              <p:cNvGrpSpPr/>
              <p:nvPr/>
            </p:nvGrpSpPr>
            <p:grpSpPr>
              <a:xfrm>
                <a:off x="4876579" y="3675325"/>
                <a:ext cx="31405" cy="26969"/>
                <a:chOff x="4876579" y="3675325"/>
                <a:chExt cx="31405" cy="26969"/>
              </a:xfrm>
            </p:grpSpPr>
            <p:sp>
              <p:nvSpPr>
                <p:cNvPr id="7844" name="Google Shape;784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8"/>
              <p:cNvGrpSpPr/>
              <p:nvPr/>
            </p:nvGrpSpPr>
            <p:grpSpPr>
              <a:xfrm>
                <a:off x="4842233" y="3688333"/>
                <a:ext cx="31405" cy="26993"/>
                <a:chOff x="4842233" y="3688333"/>
                <a:chExt cx="31405" cy="26993"/>
              </a:xfrm>
            </p:grpSpPr>
            <p:sp>
              <p:nvSpPr>
                <p:cNvPr id="7847" name="Google Shape;784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8"/>
              <p:cNvGrpSpPr/>
              <p:nvPr/>
            </p:nvGrpSpPr>
            <p:grpSpPr>
              <a:xfrm>
                <a:off x="5187876" y="3608032"/>
                <a:ext cx="31405" cy="27001"/>
                <a:chOff x="5187876" y="3608032"/>
                <a:chExt cx="31405" cy="27001"/>
              </a:xfrm>
            </p:grpSpPr>
            <p:sp>
              <p:nvSpPr>
                <p:cNvPr id="7850" name="Google Shape;785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2" name="Google Shape;785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4" name="Google Shape;7854;p78"/>
              <p:cNvGrpSpPr/>
              <p:nvPr/>
            </p:nvGrpSpPr>
            <p:grpSpPr>
              <a:xfrm>
                <a:off x="5269224" y="3304167"/>
                <a:ext cx="40253" cy="34402"/>
                <a:chOff x="5269224" y="3304167"/>
                <a:chExt cx="40253" cy="34402"/>
              </a:xfrm>
            </p:grpSpPr>
            <p:sp>
              <p:nvSpPr>
                <p:cNvPr id="7855" name="Google Shape;785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8"/>
              <p:cNvGrpSpPr/>
              <p:nvPr/>
            </p:nvGrpSpPr>
            <p:grpSpPr>
              <a:xfrm>
                <a:off x="5327354" y="3476615"/>
                <a:ext cx="49864" cy="42723"/>
                <a:chOff x="5327354" y="3476615"/>
                <a:chExt cx="49864" cy="42723"/>
              </a:xfrm>
            </p:grpSpPr>
            <p:sp>
              <p:nvSpPr>
                <p:cNvPr id="7858" name="Google Shape;785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0" name="Google Shape;786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2" name="Google Shape;7862;p78"/>
              <p:cNvGrpSpPr/>
              <p:nvPr/>
            </p:nvGrpSpPr>
            <p:grpSpPr>
              <a:xfrm>
                <a:off x="5341723" y="3775957"/>
                <a:ext cx="31405" cy="26898"/>
                <a:chOff x="5341723" y="3775957"/>
                <a:chExt cx="31405" cy="26898"/>
              </a:xfrm>
            </p:grpSpPr>
            <p:sp>
              <p:nvSpPr>
                <p:cNvPr id="7863" name="Google Shape;786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8"/>
              <p:cNvGrpSpPr/>
              <p:nvPr/>
            </p:nvGrpSpPr>
            <p:grpSpPr>
              <a:xfrm>
                <a:off x="5439053" y="3699274"/>
                <a:ext cx="31405" cy="26898"/>
                <a:chOff x="5439053" y="3699274"/>
                <a:chExt cx="31405" cy="26898"/>
              </a:xfrm>
            </p:grpSpPr>
            <p:sp>
              <p:nvSpPr>
                <p:cNvPr id="7866" name="Google Shape;786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5412414" y="3622307"/>
                <a:ext cx="31499" cy="26993"/>
                <a:chOff x="5412414" y="3622307"/>
                <a:chExt cx="31499" cy="26993"/>
              </a:xfrm>
            </p:grpSpPr>
            <p:sp>
              <p:nvSpPr>
                <p:cNvPr id="7869" name="Google Shape;786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8"/>
              <p:cNvGrpSpPr/>
              <p:nvPr/>
            </p:nvGrpSpPr>
            <p:grpSpPr>
              <a:xfrm>
                <a:off x="5476254" y="3473949"/>
                <a:ext cx="26835" cy="26930"/>
                <a:chOff x="5476254" y="3473949"/>
                <a:chExt cx="26835" cy="26930"/>
              </a:xfrm>
            </p:grpSpPr>
            <p:sp>
              <p:nvSpPr>
                <p:cNvPr id="7872" name="Google Shape;787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8"/>
              <p:cNvGrpSpPr/>
              <p:nvPr/>
            </p:nvGrpSpPr>
            <p:grpSpPr>
              <a:xfrm>
                <a:off x="5564547" y="3481594"/>
                <a:ext cx="31397" cy="26898"/>
                <a:chOff x="5564547" y="3481594"/>
                <a:chExt cx="31397" cy="26898"/>
              </a:xfrm>
            </p:grpSpPr>
            <p:sp>
              <p:nvSpPr>
                <p:cNvPr id="7875" name="Google Shape;787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8"/>
              <p:cNvGrpSpPr/>
              <p:nvPr/>
            </p:nvGrpSpPr>
            <p:grpSpPr>
              <a:xfrm>
                <a:off x="5534101" y="3470174"/>
                <a:ext cx="31397" cy="26906"/>
                <a:chOff x="5534101" y="3470174"/>
                <a:chExt cx="31397" cy="26906"/>
              </a:xfrm>
            </p:grpSpPr>
            <p:sp>
              <p:nvSpPr>
                <p:cNvPr id="7878" name="Google Shape;787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8"/>
              <p:cNvGrpSpPr/>
              <p:nvPr/>
            </p:nvGrpSpPr>
            <p:grpSpPr>
              <a:xfrm>
                <a:off x="5610879" y="3314486"/>
                <a:ext cx="31499" cy="26938"/>
                <a:chOff x="5610879" y="3314486"/>
                <a:chExt cx="31499" cy="26938"/>
              </a:xfrm>
            </p:grpSpPr>
            <p:sp>
              <p:nvSpPr>
                <p:cNvPr id="7881" name="Google Shape;788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8"/>
              <p:cNvGrpSpPr/>
              <p:nvPr/>
            </p:nvGrpSpPr>
            <p:grpSpPr>
              <a:xfrm>
                <a:off x="4834525" y="3501382"/>
                <a:ext cx="31499" cy="26898"/>
                <a:chOff x="4834525" y="3501382"/>
                <a:chExt cx="31499" cy="26898"/>
              </a:xfrm>
            </p:grpSpPr>
            <p:sp>
              <p:nvSpPr>
                <p:cNvPr id="7884" name="Google Shape;788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4898460" y="3580158"/>
                <a:ext cx="31405" cy="26898"/>
                <a:chOff x="4898460" y="3580158"/>
                <a:chExt cx="31405" cy="26898"/>
              </a:xfrm>
            </p:grpSpPr>
            <p:sp>
              <p:nvSpPr>
                <p:cNvPr id="7887" name="Google Shape;788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8"/>
              <p:cNvGrpSpPr/>
              <p:nvPr/>
            </p:nvGrpSpPr>
            <p:grpSpPr>
              <a:xfrm>
                <a:off x="4882667" y="3608032"/>
                <a:ext cx="31499" cy="27001"/>
                <a:chOff x="4882667" y="3608032"/>
                <a:chExt cx="31499" cy="27001"/>
              </a:xfrm>
            </p:grpSpPr>
            <p:sp>
              <p:nvSpPr>
                <p:cNvPr id="7890" name="Google Shape;789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8"/>
              <p:cNvGrpSpPr/>
              <p:nvPr/>
            </p:nvGrpSpPr>
            <p:grpSpPr>
              <a:xfrm>
                <a:off x="4843373" y="3631407"/>
                <a:ext cx="16273" cy="16186"/>
                <a:chOff x="4843373" y="3631407"/>
                <a:chExt cx="16273" cy="16186"/>
              </a:xfrm>
            </p:grpSpPr>
            <p:sp>
              <p:nvSpPr>
                <p:cNvPr id="7893" name="Google Shape;789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8"/>
              <p:cNvGrpSpPr/>
              <p:nvPr/>
            </p:nvGrpSpPr>
            <p:grpSpPr>
              <a:xfrm>
                <a:off x="4727773" y="3591578"/>
                <a:ext cx="31499" cy="26898"/>
                <a:chOff x="4727773" y="3591578"/>
                <a:chExt cx="31499" cy="26898"/>
              </a:xfrm>
            </p:grpSpPr>
            <p:sp>
              <p:nvSpPr>
                <p:cNvPr id="7896" name="Google Shape;789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8" name="Google Shape;789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78"/>
              <p:cNvGrpSpPr/>
              <p:nvPr/>
            </p:nvGrpSpPr>
            <p:grpSpPr>
              <a:xfrm>
                <a:off x="4609421" y="3577398"/>
                <a:ext cx="31499" cy="27001"/>
                <a:chOff x="4609421" y="3577398"/>
                <a:chExt cx="31499" cy="27001"/>
              </a:xfrm>
            </p:grpSpPr>
            <p:sp>
              <p:nvSpPr>
                <p:cNvPr id="7901" name="Google Shape;790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8"/>
              <p:cNvGrpSpPr/>
              <p:nvPr/>
            </p:nvGrpSpPr>
            <p:grpSpPr>
              <a:xfrm>
                <a:off x="4649289" y="3577398"/>
                <a:ext cx="31499" cy="27001"/>
                <a:chOff x="4649289" y="3577398"/>
                <a:chExt cx="31499" cy="27001"/>
              </a:xfrm>
            </p:grpSpPr>
            <p:sp>
              <p:nvSpPr>
                <p:cNvPr id="7904" name="Google Shape;790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4605614" y="3639523"/>
                <a:ext cx="31499" cy="26906"/>
                <a:chOff x="4605614" y="3639523"/>
                <a:chExt cx="31499" cy="26906"/>
              </a:xfrm>
            </p:grpSpPr>
            <p:sp>
              <p:nvSpPr>
                <p:cNvPr id="7907" name="Google Shape;790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8"/>
              <p:cNvGrpSpPr/>
              <p:nvPr/>
            </p:nvGrpSpPr>
            <p:grpSpPr>
              <a:xfrm>
                <a:off x="4785149" y="3618846"/>
                <a:ext cx="26930" cy="26843"/>
                <a:chOff x="4785149" y="3618846"/>
                <a:chExt cx="26930" cy="26843"/>
              </a:xfrm>
            </p:grpSpPr>
            <p:sp>
              <p:nvSpPr>
                <p:cNvPr id="7910" name="Google Shape;791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8"/>
              <p:cNvGrpSpPr/>
              <p:nvPr/>
            </p:nvGrpSpPr>
            <p:grpSpPr>
              <a:xfrm>
                <a:off x="4810167" y="3601567"/>
                <a:ext cx="31405" cy="26898"/>
                <a:chOff x="4810167" y="3601567"/>
                <a:chExt cx="31405" cy="26898"/>
              </a:xfrm>
            </p:grpSpPr>
            <p:sp>
              <p:nvSpPr>
                <p:cNvPr id="7913" name="Google Shape;791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8"/>
              <p:cNvGrpSpPr/>
              <p:nvPr/>
            </p:nvGrpSpPr>
            <p:grpSpPr>
              <a:xfrm>
                <a:off x="4831002" y="3373230"/>
                <a:ext cx="31405" cy="26898"/>
                <a:chOff x="4831002" y="3373230"/>
                <a:chExt cx="31405" cy="26898"/>
              </a:xfrm>
            </p:grpSpPr>
            <p:sp>
              <p:nvSpPr>
                <p:cNvPr id="7916" name="Google Shape;791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8"/>
              <p:cNvGrpSpPr/>
              <p:nvPr/>
            </p:nvGrpSpPr>
            <p:grpSpPr>
              <a:xfrm>
                <a:off x="4719311" y="3355054"/>
                <a:ext cx="31499" cy="27001"/>
                <a:chOff x="4719311" y="3355054"/>
                <a:chExt cx="31499" cy="27001"/>
              </a:xfrm>
            </p:grpSpPr>
            <p:sp>
              <p:nvSpPr>
                <p:cNvPr id="7919" name="Google Shape;791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8"/>
              <p:cNvGrpSpPr/>
              <p:nvPr/>
            </p:nvGrpSpPr>
            <p:grpSpPr>
              <a:xfrm>
                <a:off x="4798755" y="3450260"/>
                <a:ext cx="26930" cy="26930"/>
                <a:chOff x="4798755" y="3450260"/>
                <a:chExt cx="26930" cy="26930"/>
              </a:xfrm>
            </p:grpSpPr>
            <p:sp>
              <p:nvSpPr>
                <p:cNvPr id="7922" name="Google Shape;792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8"/>
              <p:cNvGrpSpPr/>
              <p:nvPr/>
            </p:nvGrpSpPr>
            <p:grpSpPr>
              <a:xfrm>
                <a:off x="4645576" y="3467555"/>
                <a:ext cx="31405" cy="26953"/>
                <a:chOff x="4645576" y="3467555"/>
                <a:chExt cx="31405" cy="26953"/>
              </a:xfrm>
            </p:grpSpPr>
            <p:sp>
              <p:nvSpPr>
                <p:cNvPr id="7925" name="Google Shape;792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8"/>
              <p:cNvGrpSpPr/>
              <p:nvPr/>
            </p:nvGrpSpPr>
            <p:grpSpPr>
              <a:xfrm>
                <a:off x="4687631" y="3583965"/>
                <a:ext cx="31499" cy="26898"/>
                <a:chOff x="4687631" y="3583965"/>
                <a:chExt cx="31499" cy="26898"/>
              </a:xfrm>
            </p:grpSpPr>
            <p:sp>
              <p:nvSpPr>
                <p:cNvPr id="7928" name="Google Shape;792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8"/>
              <p:cNvGrpSpPr/>
              <p:nvPr/>
            </p:nvGrpSpPr>
            <p:grpSpPr>
              <a:xfrm>
                <a:off x="4719311" y="3471314"/>
                <a:ext cx="31499" cy="27001"/>
                <a:chOff x="4719311" y="3471314"/>
                <a:chExt cx="31499" cy="27001"/>
              </a:xfrm>
            </p:grpSpPr>
            <p:sp>
              <p:nvSpPr>
                <p:cNvPr id="7931" name="Google Shape;793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8"/>
              <p:cNvGrpSpPr/>
              <p:nvPr/>
            </p:nvGrpSpPr>
            <p:grpSpPr>
              <a:xfrm>
                <a:off x="4719311" y="3434404"/>
                <a:ext cx="31499" cy="26898"/>
                <a:chOff x="4719311" y="3434404"/>
                <a:chExt cx="31499" cy="26898"/>
              </a:xfrm>
            </p:grpSpPr>
            <p:sp>
              <p:nvSpPr>
                <p:cNvPr id="7934" name="Google Shape;793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8"/>
              <p:cNvGrpSpPr/>
              <p:nvPr/>
            </p:nvGrpSpPr>
            <p:grpSpPr>
              <a:xfrm>
                <a:off x="4768876" y="3401772"/>
                <a:ext cx="31499" cy="26898"/>
                <a:chOff x="4768876" y="3401772"/>
                <a:chExt cx="31499" cy="26898"/>
              </a:xfrm>
            </p:grpSpPr>
            <p:sp>
              <p:nvSpPr>
                <p:cNvPr id="7937" name="Google Shape;793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8"/>
              <p:cNvGrpSpPr/>
              <p:nvPr/>
            </p:nvGrpSpPr>
            <p:grpSpPr>
              <a:xfrm>
                <a:off x="4762214" y="3471377"/>
                <a:ext cx="26938" cy="26938"/>
                <a:chOff x="4762214" y="3471377"/>
                <a:chExt cx="26938" cy="26938"/>
              </a:xfrm>
            </p:grpSpPr>
            <p:sp>
              <p:nvSpPr>
                <p:cNvPr id="7940" name="Google Shape;794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4790473" y="3344782"/>
                <a:ext cx="31405" cy="26898"/>
                <a:chOff x="4790473" y="3344782"/>
                <a:chExt cx="31405" cy="26898"/>
              </a:xfrm>
            </p:grpSpPr>
            <p:sp>
              <p:nvSpPr>
                <p:cNvPr id="7943" name="Google Shape;794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8"/>
              <p:cNvGrpSpPr/>
              <p:nvPr/>
            </p:nvGrpSpPr>
            <p:grpSpPr>
              <a:xfrm>
                <a:off x="4823774" y="3950733"/>
                <a:ext cx="37398" cy="32034"/>
                <a:chOff x="4823774" y="3950733"/>
                <a:chExt cx="37398" cy="32034"/>
              </a:xfrm>
            </p:grpSpPr>
            <p:sp>
              <p:nvSpPr>
                <p:cNvPr id="7946" name="Google Shape;794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8"/>
              <p:cNvGrpSpPr/>
              <p:nvPr/>
            </p:nvGrpSpPr>
            <p:grpSpPr>
              <a:xfrm>
                <a:off x="4823396" y="4110566"/>
                <a:ext cx="31405" cy="26906"/>
                <a:chOff x="4823396" y="4110566"/>
                <a:chExt cx="31405" cy="26906"/>
              </a:xfrm>
            </p:grpSpPr>
            <p:sp>
              <p:nvSpPr>
                <p:cNvPr id="7949" name="Google Shape;794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8"/>
              <p:cNvGrpSpPr/>
              <p:nvPr/>
            </p:nvGrpSpPr>
            <p:grpSpPr>
              <a:xfrm>
                <a:off x="4838332" y="3821150"/>
                <a:ext cx="31499" cy="26898"/>
                <a:chOff x="4838332" y="3821150"/>
                <a:chExt cx="31499" cy="26898"/>
              </a:xfrm>
            </p:grpSpPr>
            <p:sp>
              <p:nvSpPr>
                <p:cNvPr id="7952" name="Google Shape;795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8"/>
              <p:cNvGrpSpPr/>
              <p:nvPr/>
            </p:nvGrpSpPr>
            <p:grpSpPr>
              <a:xfrm>
                <a:off x="4661275" y="3815007"/>
                <a:ext cx="36824" cy="31523"/>
                <a:chOff x="4661275" y="3815007"/>
                <a:chExt cx="36824" cy="31523"/>
              </a:xfrm>
            </p:grpSpPr>
            <p:sp>
              <p:nvSpPr>
                <p:cNvPr id="7955" name="Google Shape;795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8"/>
              <p:cNvGrpSpPr/>
              <p:nvPr/>
            </p:nvGrpSpPr>
            <p:grpSpPr>
              <a:xfrm>
                <a:off x="4558998" y="3851037"/>
                <a:ext cx="33591" cy="28699"/>
                <a:chOff x="4558998" y="3851037"/>
                <a:chExt cx="33591" cy="28699"/>
              </a:xfrm>
            </p:grpSpPr>
            <p:sp>
              <p:nvSpPr>
                <p:cNvPr id="7958" name="Google Shape;795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8"/>
              <p:cNvGrpSpPr/>
              <p:nvPr/>
            </p:nvGrpSpPr>
            <p:grpSpPr>
              <a:xfrm>
                <a:off x="4696762" y="3638587"/>
                <a:ext cx="33591" cy="28794"/>
                <a:chOff x="4696762" y="3638587"/>
                <a:chExt cx="33591" cy="28794"/>
              </a:xfrm>
            </p:grpSpPr>
            <p:sp>
              <p:nvSpPr>
                <p:cNvPr id="7961" name="Google Shape;796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8"/>
              <p:cNvGrpSpPr/>
              <p:nvPr/>
            </p:nvGrpSpPr>
            <p:grpSpPr>
              <a:xfrm>
                <a:off x="4929479" y="3939140"/>
                <a:ext cx="33497" cy="28692"/>
                <a:chOff x="4929479" y="3939140"/>
                <a:chExt cx="33497" cy="28692"/>
              </a:xfrm>
            </p:grpSpPr>
            <p:sp>
              <p:nvSpPr>
                <p:cNvPr id="7964" name="Google Shape;796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8"/>
              <p:cNvGrpSpPr/>
              <p:nvPr/>
            </p:nvGrpSpPr>
            <p:grpSpPr>
              <a:xfrm>
                <a:off x="4907119" y="3986039"/>
                <a:ext cx="33497" cy="28699"/>
                <a:chOff x="4907119" y="3986039"/>
                <a:chExt cx="33497" cy="28699"/>
              </a:xfrm>
            </p:grpSpPr>
            <p:sp>
              <p:nvSpPr>
                <p:cNvPr id="7967" name="Google Shape;796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8"/>
              <p:cNvGrpSpPr/>
              <p:nvPr/>
            </p:nvGrpSpPr>
            <p:grpSpPr>
              <a:xfrm>
                <a:off x="4911783" y="4048102"/>
                <a:ext cx="33591" cy="28762"/>
                <a:chOff x="4911783" y="4048102"/>
                <a:chExt cx="33591" cy="28762"/>
              </a:xfrm>
            </p:grpSpPr>
            <p:sp>
              <p:nvSpPr>
                <p:cNvPr id="7970" name="Google Shape;797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4" name="Google Shape;7974;p78"/>
              <p:cNvGrpSpPr/>
              <p:nvPr/>
            </p:nvGrpSpPr>
            <p:grpSpPr>
              <a:xfrm>
                <a:off x="4762623" y="3837847"/>
                <a:ext cx="42416" cy="36273"/>
                <a:chOff x="4762623" y="3837847"/>
                <a:chExt cx="42416" cy="36273"/>
              </a:xfrm>
            </p:grpSpPr>
            <p:sp>
              <p:nvSpPr>
                <p:cNvPr id="7975" name="Google Shape;797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8"/>
              <p:cNvGrpSpPr/>
              <p:nvPr/>
            </p:nvGrpSpPr>
            <p:grpSpPr>
              <a:xfrm>
                <a:off x="4746044" y="4104966"/>
                <a:ext cx="33497" cy="28699"/>
                <a:chOff x="4746044" y="4104966"/>
                <a:chExt cx="33497" cy="28699"/>
              </a:xfrm>
            </p:grpSpPr>
            <p:sp>
              <p:nvSpPr>
                <p:cNvPr id="7978" name="Google Shape;797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4859646" y="4162554"/>
                <a:ext cx="33591" cy="28762"/>
                <a:chOff x="4859646" y="4162554"/>
                <a:chExt cx="33591" cy="28762"/>
              </a:xfrm>
            </p:grpSpPr>
            <p:sp>
              <p:nvSpPr>
                <p:cNvPr id="7981" name="Google Shape;798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3" name="Google Shape;7983;p78"/>
            <p:cNvGrpSpPr/>
            <p:nvPr/>
          </p:nvGrpSpPr>
          <p:grpSpPr>
            <a:xfrm>
              <a:off x="3597785" y="3274438"/>
              <a:ext cx="855610" cy="1122100"/>
              <a:chOff x="3597785" y="3274438"/>
              <a:chExt cx="855610" cy="1122100"/>
            </a:xfrm>
          </p:grpSpPr>
          <p:grpSp>
            <p:nvGrpSpPr>
              <p:cNvPr id="7984" name="Google Shape;7984;p78"/>
              <p:cNvGrpSpPr/>
              <p:nvPr/>
            </p:nvGrpSpPr>
            <p:grpSpPr>
              <a:xfrm>
                <a:off x="3617857" y="3284717"/>
                <a:ext cx="826785" cy="1099165"/>
                <a:chOff x="3617857" y="3284717"/>
                <a:chExt cx="826785" cy="1099165"/>
              </a:xfrm>
            </p:grpSpPr>
            <p:sp>
              <p:nvSpPr>
                <p:cNvPr id="7985" name="Google Shape;798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8"/>
              <p:cNvGrpSpPr/>
              <p:nvPr/>
            </p:nvGrpSpPr>
            <p:grpSpPr>
              <a:xfrm>
                <a:off x="4180904" y="4251758"/>
                <a:ext cx="37783" cy="32420"/>
                <a:chOff x="4180904" y="4251758"/>
                <a:chExt cx="37783" cy="32420"/>
              </a:xfrm>
            </p:grpSpPr>
            <p:sp>
              <p:nvSpPr>
                <p:cNvPr id="8042" name="Google Shape;804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8"/>
              <p:cNvGrpSpPr/>
              <p:nvPr/>
            </p:nvGrpSpPr>
            <p:grpSpPr>
              <a:xfrm>
                <a:off x="4201644" y="4081324"/>
                <a:ext cx="37783" cy="32364"/>
                <a:chOff x="4201644" y="4081324"/>
                <a:chExt cx="37783" cy="32364"/>
              </a:xfrm>
            </p:grpSpPr>
            <p:sp>
              <p:nvSpPr>
                <p:cNvPr id="8045" name="Google Shape;804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8"/>
              <p:cNvGrpSpPr/>
              <p:nvPr/>
            </p:nvGrpSpPr>
            <p:grpSpPr>
              <a:xfrm>
                <a:off x="4284416" y="3887428"/>
                <a:ext cx="37783" cy="32451"/>
                <a:chOff x="4284416" y="3887428"/>
                <a:chExt cx="37783" cy="32451"/>
              </a:xfrm>
            </p:grpSpPr>
            <p:sp>
              <p:nvSpPr>
                <p:cNvPr id="8048" name="Google Shape;804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8"/>
              <p:cNvGrpSpPr/>
              <p:nvPr/>
            </p:nvGrpSpPr>
            <p:grpSpPr>
              <a:xfrm>
                <a:off x="4223721" y="3860404"/>
                <a:ext cx="37870" cy="32364"/>
                <a:chOff x="4223721" y="3860404"/>
                <a:chExt cx="37870" cy="32364"/>
              </a:xfrm>
            </p:grpSpPr>
            <p:sp>
              <p:nvSpPr>
                <p:cNvPr id="8051" name="Google Shape;805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8"/>
              <p:cNvGrpSpPr/>
              <p:nvPr/>
            </p:nvGrpSpPr>
            <p:grpSpPr>
              <a:xfrm>
                <a:off x="4104889" y="3699242"/>
                <a:ext cx="37776" cy="32357"/>
                <a:chOff x="4104889" y="3699242"/>
                <a:chExt cx="37776" cy="32357"/>
              </a:xfrm>
            </p:grpSpPr>
            <p:sp>
              <p:nvSpPr>
                <p:cNvPr id="8054" name="Google Shape;805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8"/>
              <p:cNvGrpSpPr/>
              <p:nvPr/>
            </p:nvGrpSpPr>
            <p:grpSpPr>
              <a:xfrm>
                <a:off x="4143608" y="3475121"/>
                <a:ext cx="37878" cy="32420"/>
                <a:chOff x="4143608" y="3475121"/>
                <a:chExt cx="37878" cy="32420"/>
              </a:xfrm>
            </p:grpSpPr>
            <p:sp>
              <p:nvSpPr>
                <p:cNvPr id="8057" name="Google Shape;805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8"/>
              <p:cNvGrpSpPr/>
              <p:nvPr/>
            </p:nvGrpSpPr>
            <p:grpSpPr>
              <a:xfrm>
                <a:off x="4217248" y="3570893"/>
                <a:ext cx="37776" cy="32364"/>
                <a:chOff x="4217248" y="3570893"/>
                <a:chExt cx="37776" cy="32364"/>
              </a:xfrm>
            </p:grpSpPr>
            <p:sp>
              <p:nvSpPr>
                <p:cNvPr id="8060" name="Google Shape;806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8"/>
              <p:cNvGrpSpPr/>
              <p:nvPr/>
            </p:nvGrpSpPr>
            <p:grpSpPr>
              <a:xfrm>
                <a:off x="4255307" y="3431612"/>
                <a:ext cx="37776" cy="32451"/>
                <a:chOff x="4255307" y="3431612"/>
                <a:chExt cx="37776" cy="32451"/>
              </a:xfrm>
            </p:grpSpPr>
            <p:sp>
              <p:nvSpPr>
                <p:cNvPr id="8063" name="Google Shape;806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8"/>
              <p:cNvGrpSpPr/>
              <p:nvPr/>
            </p:nvGrpSpPr>
            <p:grpSpPr>
              <a:xfrm>
                <a:off x="3853052" y="3577398"/>
                <a:ext cx="37776" cy="32420"/>
                <a:chOff x="3853052" y="3577398"/>
                <a:chExt cx="37776" cy="32420"/>
              </a:xfrm>
            </p:grpSpPr>
            <p:sp>
              <p:nvSpPr>
                <p:cNvPr id="8066" name="Google Shape;806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8"/>
              <p:cNvGrpSpPr/>
              <p:nvPr/>
            </p:nvGrpSpPr>
            <p:grpSpPr>
              <a:xfrm>
                <a:off x="4039908" y="3412107"/>
                <a:ext cx="37776" cy="32357"/>
                <a:chOff x="4039908" y="3412107"/>
                <a:chExt cx="37776" cy="32357"/>
              </a:xfrm>
            </p:grpSpPr>
            <p:sp>
              <p:nvSpPr>
                <p:cNvPr id="8069" name="Google Shape;806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8"/>
              <p:cNvGrpSpPr/>
              <p:nvPr/>
            </p:nvGrpSpPr>
            <p:grpSpPr>
              <a:xfrm>
                <a:off x="4017360" y="3342061"/>
                <a:ext cx="37870" cy="32380"/>
                <a:chOff x="4017360" y="3342061"/>
                <a:chExt cx="37870" cy="32380"/>
              </a:xfrm>
            </p:grpSpPr>
            <p:sp>
              <p:nvSpPr>
                <p:cNvPr id="8072" name="Google Shape;807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4" name="Google Shape;807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8"/>
              <p:cNvGrpSpPr/>
              <p:nvPr/>
            </p:nvGrpSpPr>
            <p:grpSpPr>
              <a:xfrm>
                <a:off x="3750870" y="3418650"/>
                <a:ext cx="37776" cy="32380"/>
                <a:chOff x="3750870" y="3418650"/>
                <a:chExt cx="37776" cy="32380"/>
              </a:xfrm>
            </p:grpSpPr>
            <p:sp>
              <p:nvSpPr>
                <p:cNvPr id="8077" name="Google Shape;807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8"/>
              <p:cNvGrpSpPr/>
              <p:nvPr/>
            </p:nvGrpSpPr>
            <p:grpSpPr>
              <a:xfrm>
                <a:off x="3632509" y="3274438"/>
                <a:ext cx="37783" cy="32357"/>
                <a:chOff x="3632509" y="3274438"/>
                <a:chExt cx="37783" cy="32357"/>
              </a:xfrm>
            </p:grpSpPr>
            <p:sp>
              <p:nvSpPr>
                <p:cNvPr id="8080" name="Google Shape;808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8"/>
              <p:cNvGrpSpPr/>
              <p:nvPr/>
            </p:nvGrpSpPr>
            <p:grpSpPr>
              <a:xfrm>
                <a:off x="3906424" y="3297561"/>
                <a:ext cx="37776" cy="32451"/>
                <a:chOff x="3906424" y="3297561"/>
                <a:chExt cx="37776" cy="32451"/>
              </a:xfrm>
            </p:grpSpPr>
            <p:sp>
              <p:nvSpPr>
                <p:cNvPr id="8083" name="Google Shape;808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8"/>
              <p:cNvGrpSpPr/>
              <p:nvPr/>
            </p:nvGrpSpPr>
            <p:grpSpPr>
              <a:xfrm>
                <a:off x="3866084" y="3412107"/>
                <a:ext cx="37776" cy="32357"/>
                <a:chOff x="3866084" y="3412107"/>
                <a:chExt cx="37776" cy="32357"/>
              </a:xfrm>
            </p:grpSpPr>
            <p:sp>
              <p:nvSpPr>
                <p:cNvPr id="8086" name="Google Shape;808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8"/>
              <p:cNvGrpSpPr/>
              <p:nvPr/>
            </p:nvGrpSpPr>
            <p:grpSpPr>
              <a:xfrm>
                <a:off x="4023919" y="3766409"/>
                <a:ext cx="37783" cy="32357"/>
                <a:chOff x="4023919" y="3766409"/>
                <a:chExt cx="37783" cy="32357"/>
              </a:xfrm>
            </p:grpSpPr>
            <p:sp>
              <p:nvSpPr>
                <p:cNvPr id="8089" name="Google Shape;808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8"/>
              <p:cNvGrpSpPr/>
              <p:nvPr/>
            </p:nvGrpSpPr>
            <p:grpSpPr>
              <a:xfrm>
                <a:off x="3973882" y="3779449"/>
                <a:ext cx="37776" cy="32357"/>
                <a:chOff x="3973882" y="3779449"/>
                <a:chExt cx="37776" cy="32357"/>
              </a:xfrm>
            </p:grpSpPr>
            <p:sp>
              <p:nvSpPr>
                <p:cNvPr id="8092" name="Google Shape;809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8"/>
              <p:cNvGrpSpPr/>
              <p:nvPr/>
            </p:nvGrpSpPr>
            <p:grpSpPr>
              <a:xfrm>
                <a:off x="4073398" y="3838028"/>
                <a:ext cx="37776" cy="32380"/>
                <a:chOff x="4073398" y="3838028"/>
                <a:chExt cx="37776" cy="32380"/>
              </a:xfrm>
            </p:grpSpPr>
            <p:sp>
              <p:nvSpPr>
                <p:cNvPr id="8095" name="Google Shape;809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8"/>
              <p:cNvGrpSpPr/>
              <p:nvPr/>
            </p:nvGrpSpPr>
            <p:grpSpPr>
              <a:xfrm>
                <a:off x="4342672" y="4144496"/>
                <a:ext cx="37752" cy="32364"/>
                <a:chOff x="4342672" y="4144496"/>
                <a:chExt cx="37752" cy="32364"/>
              </a:xfrm>
            </p:grpSpPr>
            <p:sp>
              <p:nvSpPr>
                <p:cNvPr id="8098" name="Google Shape;809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8"/>
              <p:cNvGrpSpPr/>
              <p:nvPr/>
            </p:nvGrpSpPr>
            <p:grpSpPr>
              <a:xfrm>
                <a:off x="4406386" y="4056872"/>
                <a:ext cx="37783" cy="32364"/>
                <a:chOff x="4406386" y="4056872"/>
                <a:chExt cx="37783" cy="32364"/>
              </a:xfrm>
            </p:grpSpPr>
            <p:sp>
              <p:nvSpPr>
                <p:cNvPr id="8101" name="Google Shape;810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8"/>
              <p:cNvGrpSpPr/>
              <p:nvPr/>
            </p:nvGrpSpPr>
            <p:grpSpPr>
              <a:xfrm>
                <a:off x="4284416" y="4245254"/>
                <a:ext cx="37783" cy="32357"/>
                <a:chOff x="4284416" y="4245254"/>
                <a:chExt cx="37783" cy="32357"/>
              </a:xfrm>
            </p:grpSpPr>
            <p:sp>
              <p:nvSpPr>
                <p:cNvPr id="8104" name="Google Shape;810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8"/>
              <p:cNvGrpSpPr/>
              <p:nvPr/>
            </p:nvGrpSpPr>
            <p:grpSpPr>
              <a:xfrm>
                <a:off x="4219057" y="4331258"/>
                <a:ext cx="37776" cy="32364"/>
                <a:chOff x="4219057" y="4331258"/>
                <a:chExt cx="37776" cy="32364"/>
              </a:xfrm>
            </p:grpSpPr>
            <p:sp>
              <p:nvSpPr>
                <p:cNvPr id="8107" name="Google Shape;810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8"/>
              <p:cNvGrpSpPr/>
              <p:nvPr/>
            </p:nvGrpSpPr>
            <p:grpSpPr>
              <a:xfrm>
                <a:off x="4204122" y="4141688"/>
                <a:ext cx="33497" cy="28699"/>
                <a:chOff x="4204122" y="4141688"/>
                <a:chExt cx="33497" cy="28699"/>
              </a:xfrm>
            </p:grpSpPr>
            <p:sp>
              <p:nvSpPr>
                <p:cNvPr id="8110" name="Google Shape;811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8"/>
              <p:cNvGrpSpPr/>
              <p:nvPr/>
            </p:nvGrpSpPr>
            <p:grpSpPr>
              <a:xfrm>
                <a:off x="4301546" y="4003869"/>
                <a:ext cx="38916" cy="33324"/>
                <a:chOff x="4301546" y="4003869"/>
                <a:chExt cx="38916" cy="33324"/>
              </a:xfrm>
            </p:grpSpPr>
            <p:sp>
              <p:nvSpPr>
                <p:cNvPr id="8113" name="Google Shape;811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8"/>
              <p:cNvGrpSpPr/>
              <p:nvPr/>
            </p:nvGrpSpPr>
            <p:grpSpPr>
              <a:xfrm>
                <a:off x="4210681" y="3924669"/>
                <a:ext cx="36549" cy="31366"/>
                <a:chOff x="4210681" y="3924669"/>
                <a:chExt cx="36549" cy="31366"/>
              </a:xfrm>
            </p:grpSpPr>
            <p:sp>
              <p:nvSpPr>
                <p:cNvPr id="8116" name="Google Shape;811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8"/>
              <p:cNvGrpSpPr/>
              <p:nvPr/>
            </p:nvGrpSpPr>
            <p:grpSpPr>
              <a:xfrm>
                <a:off x="3987771" y="3628874"/>
                <a:ext cx="31499" cy="26993"/>
                <a:chOff x="3987771" y="3628874"/>
                <a:chExt cx="31499" cy="26993"/>
              </a:xfrm>
            </p:grpSpPr>
            <p:sp>
              <p:nvSpPr>
                <p:cNvPr id="8119" name="Google Shape;811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8"/>
              <p:cNvGrpSpPr/>
              <p:nvPr/>
            </p:nvGrpSpPr>
            <p:grpSpPr>
              <a:xfrm>
                <a:off x="4087382" y="3775674"/>
                <a:ext cx="31405" cy="26898"/>
                <a:chOff x="4087382" y="3775674"/>
                <a:chExt cx="31405" cy="26898"/>
              </a:xfrm>
            </p:grpSpPr>
            <p:sp>
              <p:nvSpPr>
                <p:cNvPr id="8122" name="Google Shape;812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8"/>
              <p:cNvGrpSpPr/>
              <p:nvPr/>
            </p:nvGrpSpPr>
            <p:grpSpPr>
              <a:xfrm>
                <a:off x="4118873" y="3856637"/>
                <a:ext cx="31405" cy="26906"/>
                <a:chOff x="4118873" y="3856637"/>
                <a:chExt cx="31405" cy="26906"/>
              </a:xfrm>
            </p:grpSpPr>
            <p:sp>
              <p:nvSpPr>
                <p:cNvPr id="8125" name="Google Shape;812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8"/>
              <p:cNvGrpSpPr/>
              <p:nvPr/>
            </p:nvGrpSpPr>
            <p:grpSpPr>
              <a:xfrm>
                <a:off x="4168541" y="3639523"/>
                <a:ext cx="31499" cy="26906"/>
                <a:chOff x="4168541" y="3639523"/>
                <a:chExt cx="31499" cy="26906"/>
              </a:xfrm>
            </p:grpSpPr>
            <p:sp>
              <p:nvSpPr>
                <p:cNvPr id="8128" name="Google Shape;812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8"/>
              <p:cNvGrpSpPr/>
              <p:nvPr/>
            </p:nvGrpSpPr>
            <p:grpSpPr>
              <a:xfrm>
                <a:off x="3965789" y="3393545"/>
                <a:ext cx="31405" cy="26945"/>
                <a:chOff x="3965789" y="3393545"/>
                <a:chExt cx="31405" cy="26945"/>
              </a:xfrm>
            </p:grpSpPr>
            <p:sp>
              <p:nvSpPr>
                <p:cNvPr id="8131" name="Google Shape;813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8"/>
              <p:cNvGrpSpPr/>
              <p:nvPr/>
            </p:nvGrpSpPr>
            <p:grpSpPr>
              <a:xfrm>
                <a:off x="3925166" y="3491008"/>
                <a:ext cx="31405" cy="27001"/>
                <a:chOff x="3925166" y="3491008"/>
                <a:chExt cx="31405" cy="27001"/>
              </a:xfrm>
            </p:grpSpPr>
            <p:sp>
              <p:nvSpPr>
                <p:cNvPr id="8134" name="Google Shape;813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8"/>
              <p:cNvGrpSpPr/>
              <p:nvPr/>
            </p:nvGrpSpPr>
            <p:grpSpPr>
              <a:xfrm>
                <a:off x="3682845" y="3340976"/>
                <a:ext cx="31397" cy="26898"/>
                <a:chOff x="3682845" y="3340976"/>
                <a:chExt cx="31397" cy="26898"/>
              </a:xfrm>
            </p:grpSpPr>
            <p:sp>
              <p:nvSpPr>
                <p:cNvPr id="8137" name="Google Shape;813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8"/>
              <p:cNvGrpSpPr/>
              <p:nvPr/>
            </p:nvGrpSpPr>
            <p:grpSpPr>
              <a:xfrm>
                <a:off x="3795393" y="3353725"/>
                <a:ext cx="31499" cy="26993"/>
                <a:chOff x="3795393" y="3353725"/>
                <a:chExt cx="31499" cy="26993"/>
              </a:xfrm>
            </p:grpSpPr>
            <p:sp>
              <p:nvSpPr>
                <p:cNvPr id="8140" name="Google Shape;814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8"/>
              <p:cNvGrpSpPr/>
              <p:nvPr/>
            </p:nvGrpSpPr>
            <p:grpSpPr>
              <a:xfrm>
                <a:off x="4176909" y="4363221"/>
                <a:ext cx="38924" cy="33316"/>
                <a:chOff x="4176909" y="4363221"/>
                <a:chExt cx="38924" cy="33316"/>
              </a:xfrm>
            </p:grpSpPr>
            <p:sp>
              <p:nvSpPr>
                <p:cNvPr id="8143" name="Google Shape;814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8"/>
              <p:cNvGrpSpPr/>
              <p:nvPr/>
            </p:nvGrpSpPr>
            <p:grpSpPr>
              <a:xfrm>
                <a:off x="4226191" y="4007660"/>
                <a:ext cx="33560" cy="28770"/>
                <a:chOff x="4226191" y="4007660"/>
                <a:chExt cx="33560" cy="28770"/>
              </a:xfrm>
            </p:grpSpPr>
            <p:sp>
              <p:nvSpPr>
                <p:cNvPr id="8146" name="Google Shape;814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8"/>
              <p:cNvGrpSpPr/>
              <p:nvPr/>
            </p:nvGrpSpPr>
            <p:grpSpPr>
              <a:xfrm>
                <a:off x="3597785" y="3377045"/>
                <a:ext cx="33591" cy="28699"/>
                <a:chOff x="3597785" y="3377045"/>
                <a:chExt cx="33591" cy="28699"/>
              </a:xfrm>
            </p:grpSpPr>
            <p:sp>
              <p:nvSpPr>
                <p:cNvPr id="8149" name="Google Shape;814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8"/>
              <p:cNvGrpSpPr/>
              <p:nvPr/>
            </p:nvGrpSpPr>
            <p:grpSpPr>
              <a:xfrm>
                <a:off x="3887870" y="3669796"/>
                <a:ext cx="33591" cy="28692"/>
                <a:chOff x="3887870" y="3669796"/>
                <a:chExt cx="33591" cy="28692"/>
              </a:xfrm>
            </p:grpSpPr>
            <p:sp>
              <p:nvSpPr>
                <p:cNvPr id="8152" name="Google Shape;815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3818320" y="3481625"/>
                <a:ext cx="33497" cy="28770"/>
                <a:chOff x="3818320" y="3481625"/>
                <a:chExt cx="33497" cy="28770"/>
              </a:xfrm>
            </p:grpSpPr>
            <p:sp>
              <p:nvSpPr>
                <p:cNvPr id="8155" name="Google Shape;815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8"/>
              <p:cNvGrpSpPr/>
              <p:nvPr/>
            </p:nvGrpSpPr>
            <p:grpSpPr>
              <a:xfrm>
                <a:off x="4278139" y="4120948"/>
                <a:ext cx="37492" cy="32129"/>
                <a:chOff x="4278139" y="4120948"/>
                <a:chExt cx="37492" cy="32129"/>
              </a:xfrm>
            </p:grpSpPr>
            <p:sp>
              <p:nvSpPr>
                <p:cNvPr id="8158" name="Google Shape;815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419898" y="3977388"/>
                <a:ext cx="33497" cy="28692"/>
                <a:chOff x="4419898" y="3977388"/>
                <a:chExt cx="33497" cy="28692"/>
              </a:xfrm>
            </p:grpSpPr>
            <p:sp>
              <p:nvSpPr>
                <p:cNvPr id="8161" name="Google Shape;816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8"/>
              <p:cNvGrpSpPr/>
              <p:nvPr/>
            </p:nvGrpSpPr>
            <p:grpSpPr>
              <a:xfrm>
                <a:off x="4158930" y="4034684"/>
                <a:ext cx="33497" cy="28762"/>
                <a:chOff x="4158930" y="4034684"/>
                <a:chExt cx="33497" cy="28762"/>
              </a:xfrm>
            </p:grpSpPr>
            <p:sp>
              <p:nvSpPr>
                <p:cNvPr id="8164" name="Google Shape;816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8"/>
              <p:cNvGrpSpPr/>
              <p:nvPr/>
            </p:nvGrpSpPr>
            <p:grpSpPr>
              <a:xfrm>
                <a:off x="4134949" y="3957049"/>
                <a:ext cx="33497" cy="28770"/>
                <a:chOff x="4134949" y="3957049"/>
                <a:chExt cx="33497" cy="28770"/>
              </a:xfrm>
            </p:grpSpPr>
            <p:sp>
              <p:nvSpPr>
                <p:cNvPr id="8167" name="Google Shape;816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4193653" y="4184403"/>
                <a:ext cx="43580" cy="37264"/>
                <a:chOff x="4193653" y="4184403"/>
                <a:chExt cx="43580" cy="37264"/>
              </a:xfrm>
            </p:grpSpPr>
            <p:sp>
              <p:nvSpPr>
                <p:cNvPr id="8170" name="Google Shape;817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8"/>
              <p:cNvGrpSpPr/>
              <p:nvPr/>
            </p:nvGrpSpPr>
            <p:grpSpPr>
              <a:xfrm>
                <a:off x="4343600" y="3943844"/>
                <a:ext cx="43580" cy="37312"/>
                <a:chOff x="4343600" y="3943844"/>
                <a:chExt cx="43580" cy="37312"/>
              </a:xfrm>
            </p:grpSpPr>
            <p:sp>
              <p:nvSpPr>
                <p:cNvPr id="8173" name="Google Shape;817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8"/>
              <p:cNvGrpSpPr/>
              <p:nvPr/>
            </p:nvGrpSpPr>
            <p:grpSpPr>
              <a:xfrm>
                <a:off x="4172339" y="3381693"/>
                <a:ext cx="31499" cy="27001"/>
                <a:chOff x="4172339" y="3381693"/>
                <a:chExt cx="31499" cy="27001"/>
              </a:xfrm>
            </p:grpSpPr>
            <p:sp>
              <p:nvSpPr>
                <p:cNvPr id="8176" name="Google Shape;817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81"/>
        <p:cNvGrpSpPr/>
        <p:nvPr/>
      </p:nvGrpSpPr>
      <p:grpSpPr>
        <a:xfrm>
          <a:off x="0" y="0"/>
          <a:ext cx="0" cy="0"/>
          <a:chOff x="0" y="0"/>
          <a:chExt cx="0" cy="0"/>
        </a:xfrm>
      </p:grpSpPr>
      <p:grpSp>
        <p:nvGrpSpPr>
          <p:cNvPr id="8182" name="Google Shape;8182;p79"/>
          <p:cNvGrpSpPr/>
          <p:nvPr/>
        </p:nvGrpSpPr>
        <p:grpSpPr>
          <a:xfrm>
            <a:off x="729274" y="969771"/>
            <a:ext cx="2507799" cy="206239"/>
            <a:chOff x="106648" y="895722"/>
            <a:chExt cx="4481413" cy="374300"/>
          </a:xfrm>
        </p:grpSpPr>
        <p:grpSp>
          <p:nvGrpSpPr>
            <p:cNvPr id="8183" name="Google Shape;8183;p79"/>
            <p:cNvGrpSpPr/>
            <p:nvPr/>
          </p:nvGrpSpPr>
          <p:grpSpPr>
            <a:xfrm>
              <a:off x="2233276" y="895722"/>
              <a:ext cx="1082667" cy="223591"/>
              <a:chOff x="4808316" y="2800065"/>
              <a:chExt cx="1999386" cy="412910"/>
            </a:xfrm>
          </p:grpSpPr>
          <p:sp>
            <p:nvSpPr>
              <p:cNvPr id="8184" name="Google Shape;818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79"/>
              <p:cNvGrpSpPr/>
              <p:nvPr/>
            </p:nvGrpSpPr>
            <p:grpSpPr>
              <a:xfrm>
                <a:off x="4808316" y="2800065"/>
                <a:ext cx="92400" cy="411825"/>
                <a:chOff x="845575" y="2563700"/>
                <a:chExt cx="92400" cy="411825"/>
              </a:xfrm>
            </p:grpSpPr>
            <p:cxnSp>
              <p:nvCxnSpPr>
                <p:cNvPr id="8186" name="Google Shape;818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87" name="Google Shape;818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9"/>
            <p:cNvGrpSpPr/>
            <p:nvPr/>
          </p:nvGrpSpPr>
          <p:grpSpPr>
            <a:xfrm>
              <a:off x="106648" y="895722"/>
              <a:ext cx="1088401" cy="223591"/>
              <a:chOff x="881025" y="2800065"/>
              <a:chExt cx="2009975" cy="412910"/>
            </a:xfrm>
          </p:grpSpPr>
          <p:sp>
            <p:nvSpPr>
              <p:cNvPr id="8189" name="Google Shape;818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0" name="Google Shape;8190;p79"/>
              <p:cNvGrpSpPr/>
              <p:nvPr/>
            </p:nvGrpSpPr>
            <p:grpSpPr>
              <a:xfrm>
                <a:off x="881025" y="2800065"/>
                <a:ext cx="92400" cy="411825"/>
                <a:chOff x="845575" y="2563700"/>
                <a:chExt cx="92400" cy="411825"/>
              </a:xfrm>
            </p:grpSpPr>
            <p:cxnSp>
              <p:nvCxnSpPr>
                <p:cNvPr id="8191" name="Google Shape;819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2" name="Google Shape;819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79"/>
            <p:cNvGrpSpPr/>
            <p:nvPr/>
          </p:nvGrpSpPr>
          <p:grpSpPr>
            <a:xfrm>
              <a:off x="1172346" y="1047018"/>
              <a:ext cx="1083151" cy="223003"/>
              <a:chOff x="2849073" y="3079467"/>
              <a:chExt cx="2000279" cy="411825"/>
            </a:xfrm>
          </p:grpSpPr>
          <p:sp>
            <p:nvSpPr>
              <p:cNvPr id="8194" name="Google Shape;819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9"/>
              <p:cNvGrpSpPr/>
              <p:nvPr/>
            </p:nvGrpSpPr>
            <p:grpSpPr>
              <a:xfrm rot="10800000">
                <a:off x="2849073" y="3079467"/>
                <a:ext cx="92400" cy="411825"/>
                <a:chOff x="2070100" y="2563700"/>
                <a:chExt cx="92400" cy="411825"/>
              </a:xfrm>
            </p:grpSpPr>
            <p:cxnSp>
              <p:nvCxnSpPr>
                <p:cNvPr id="8196" name="Google Shape;819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7" name="Google Shape;819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8" name="Google Shape;8198;p79"/>
            <p:cNvGrpSpPr/>
            <p:nvPr/>
          </p:nvGrpSpPr>
          <p:grpSpPr>
            <a:xfrm>
              <a:off x="3290132" y="1047018"/>
              <a:ext cx="1297929" cy="223003"/>
              <a:chOff x="6760035" y="3079467"/>
              <a:chExt cx="2396914" cy="411825"/>
            </a:xfrm>
          </p:grpSpPr>
          <p:sp>
            <p:nvSpPr>
              <p:cNvPr id="8199" name="Google Shape;819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0" name="Google Shape;8200;p79"/>
              <p:cNvGrpSpPr/>
              <p:nvPr/>
            </p:nvGrpSpPr>
            <p:grpSpPr>
              <a:xfrm rot="10800000">
                <a:off x="6760035" y="3079467"/>
                <a:ext cx="92400" cy="411825"/>
                <a:chOff x="2070100" y="2563700"/>
                <a:chExt cx="92400" cy="411825"/>
              </a:xfrm>
            </p:grpSpPr>
            <p:cxnSp>
              <p:nvCxnSpPr>
                <p:cNvPr id="8201" name="Google Shape;820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2" name="Google Shape;820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03" name="Google Shape;8203;p79"/>
          <p:cNvGrpSpPr/>
          <p:nvPr/>
        </p:nvGrpSpPr>
        <p:grpSpPr>
          <a:xfrm>
            <a:off x="2147036" y="3369142"/>
            <a:ext cx="1086701" cy="799429"/>
            <a:chOff x="2183288" y="3555572"/>
            <a:chExt cx="1136241" cy="835873"/>
          </a:xfrm>
        </p:grpSpPr>
        <p:sp>
          <p:nvSpPr>
            <p:cNvPr id="8204" name="Google Shape;820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79"/>
            <p:cNvGrpSpPr/>
            <p:nvPr/>
          </p:nvGrpSpPr>
          <p:grpSpPr>
            <a:xfrm>
              <a:off x="2205895" y="3637269"/>
              <a:ext cx="1089848" cy="724993"/>
              <a:chOff x="2205895" y="3637269"/>
              <a:chExt cx="1089848" cy="724993"/>
            </a:xfrm>
          </p:grpSpPr>
          <p:sp>
            <p:nvSpPr>
              <p:cNvPr id="8206" name="Google Shape;820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14" name="Google Shape;8214;p79"/>
            <p:cNvGrpSpPr/>
            <p:nvPr/>
          </p:nvGrpSpPr>
          <p:grpSpPr>
            <a:xfrm>
              <a:off x="3173850" y="3779426"/>
              <a:ext cx="145679" cy="70048"/>
              <a:chOff x="3173850" y="3779426"/>
              <a:chExt cx="145679" cy="70048"/>
            </a:xfrm>
          </p:grpSpPr>
          <p:cxnSp>
            <p:nvCxnSpPr>
              <p:cNvPr id="8215" name="Google Shape;821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216" name="Google Shape;821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9"/>
            <p:cNvGrpSpPr/>
            <p:nvPr/>
          </p:nvGrpSpPr>
          <p:grpSpPr>
            <a:xfrm>
              <a:off x="2183288" y="4139483"/>
              <a:ext cx="145133" cy="70048"/>
              <a:chOff x="2183288" y="4139483"/>
              <a:chExt cx="145133" cy="70048"/>
            </a:xfrm>
          </p:grpSpPr>
          <p:cxnSp>
            <p:nvCxnSpPr>
              <p:cNvPr id="8218" name="Google Shape;821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219" name="Google Shape;821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1" name="Google Shape;822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22" name="Google Shape;8222;p79"/>
            <p:cNvGrpSpPr/>
            <p:nvPr/>
          </p:nvGrpSpPr>
          <p:grpSpPr>
            <a:xfrm>
              <a:off x="2943836" y="4268886"/>
              <a:ext cx="60717" cy="122559"/>
              <a:chOff x="2943836" y="4268886"/>
              <a:chExt cx="60717" cy="122559"/>
            </a:xfrm>
          </p:grpSpPr>
          <p:sp>
            <p:nvSpPr>
              <p:cNvPr id="8223" name="Google Shape;822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4" name="Google Shape;822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225" name="Google Shape;8225;p79"/>
          <p:cNvGrpSpPr/>
          <p:nvPr/>
        </p:nvGrpSpPr>
        <p:grpSpPr>
          <a:xfrm>
            <a:off x="3409981" y="1290142"/>
            <a:ext cx="1675870" cy="758251"/>
            <a:chOff x="3530532" y="1496185"/>
            <a:chExt cx="1562000" cy="706730"/>
          </a:xfrm>
        </p:grpSpPr>
        <p:cxnSp>
          <p:nvCxnSpPr>
            <p:cNvPr id="8226" name="Google Shape;822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227" name="Google Shape;8227;p79"/>
            <p:cNvGrpSpPr/>
            <p:nvPr/>
          </p:nvGrpSpPr>
          <p:grpSpPr>
            <a:xfrm>
              <a:off x="3530532" y="1496185"/>
              <a:ext cx="323430" cy="463587"/>
              <a:chOff x="3530532" y="1496185"/>
              <a:chExt cx="323430" cy="463587"/>
            </a:xfrm>
          </p:grpSpPr>
          <p:grpSp>
            <p:nvGrpSpPr>
              <p:cNvPr id="8228" name="Google Shape;8228;p79"/>
              <p:cNvGrpSpPr/>
              <p:nvPr/>
            </p:nvGrpSpPr>
            <p:grpSpPr>
              <a:xfrm>
                <a:off x="3567462" y="1496185"/>
                <a:ext cx="286500" cy="361376"/>
                <a:chOff x="3567462" y="1496185"/>
                <a:chExt cx="286500" cy="361376"/>
              </a:xfrm>
            </p:grpSpPr>
            <p:cxnSp>
              <p:nvCxnSpPr>
                <p:cNvPr id="8229" name="Google Shape;822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30" name="Google Shape;823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1" name="Google Shape;823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9"/>
            <p:cNvGrpSpPr/>
            <p:nvPr/>
          </p:nvGrpSpPr>
          <p:grpSpPr>
            <a:xfrm>
              <a:off x="3891569" y="1779209"/>
              <a:ext cx="323945" cy="423706"/>
              <a:chOff x="3891569" y="1779209"/>
              <a:chExt cx="323945" cy="423706"/>
            </a:xfrm>
          </p:grpSpPr>
          <p:grpSp>
            <p:nvGrpSpPr>
              <p:cNvPr id="8233" name="Google Shape;8233;p79"/>
              <p:cNvGrpSpPr/>
              <p:nvPr/>
            </p:nvGrpSpPr>
            <p:grpSpPr>
              <a:xfrm>
                <a:off x="3929014" y="1881638"/>
                <a:ext cx="286500" cy="321278"/>
                <a:chOff x="3929014" y="1881638"/>
                <a:chExt cx="286500" cy="321278"/>
              </a:xfrm>
            </p:grpSpPr>
            <p:cxnSp>
              <p:nvCxnSpPr>
                <p:cNvPr id="8234" name="Google Shape;823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235" name="Google Shape;823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6" name="Google Shape;823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9"/>
            <p:cNvGrpSpPr/>
            <p:nvPr/>
          </p:nvGrpSpPr>
          <p:grpSpPr>
            <a:xfrm>
              <a:off x="4252606" y="1496185"/>
              <a:ext cx="324721" cy="463587"/>
              <a:chOff x="4252606" y="1496185"/>
              <a:chExt cx="324721" cy="463587"/>
            </a:xfrm>
          </p:grpSpPr>
          <p:grpSp>
            <p:nvGrpSpPr>
              <p:cNvPr id="8238" name="Google Shape;8238;p79"/>
              <p:cNvGrpSpPr/>
              <p:nvPr/>
            </p:nvGrpSpPr>
            <p:grpSpPr>
              <a:xfrm>
                <a:off x="4290828" y="1496185"/>
                <a:ext cx="286500" cy="361376"/>
                <a:chOff x="4290828" y="1496185"/>
                <a:chExt cx="286500" cy="361376"/>
              </a:xfrm>
            </p:grpSpPr>
            <p:cxnSp>
              <p:nvCxnSpPr>
                <p:cNvPr id="8239" name="Google Shape;823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40" name="Google Shape;824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9"/>
            <p:cNvGrpSpPr/>
            <p:nvPr/>
          </p:nvGrpSpPr>
          <p:grpSpPr>
            <a:xfrm>
              <a:off x="4613643" y="1763716"/>
              <a:ext cx="325308" cy="439200"/>
              <a:chOff x="4613643" y="1763716"/>
              <a:chExt cx="325308" cy="439200"/>
            </a:xfrm>
          </p:grpSpPr>
          <p:grpSp>
            <p:nvGrpSpPr>
              <p:cNvPr id="8243" name="Google Shape;8243;p79"/>
              <p:cNvGrpSpPr/>
              <p:nvPr/>
            </p:nvGrpSpPr>
            <p:grpSpPr>
              <a:xfrm>
                <a:off x="4652451" y="1879538"/>
                <a:ext cx="286500" cy="323378"/>
                <a:chOff x="4652451" y="1879538"/>
                <a:chExt cx="286500" cy="323378"/>
              </a:xfrm>
            </p:grpSpPr>
            <p:cxnSp>
              <p:nvCxnSpPr>
                <p:cNvPr id="8244" name="Google Shape;824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245" name="Google Shape;824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7" name="Google Shape;8247;p79"/>
          <p:cNvGrpSpPr/>
          <p:nvPr/>
        </p:nvGrpSpPr>
        <p:grpSpPr>
          <a:xfrm>
            <a:off x="3421841" y="2143768"/>
            <a:ext cx="1652173" cy="391517"/>
            <a:chOff x="3512551" y="2358270"/>
            <a:chExt cx="1597383" cy="378533"/>
          </a:xfrm>
        </p:grpSpPr>
        <p:cxnSp>
          <p:nvCxnSpPr>
            <p:cNvPr id="8248" name="Google Shape;8248;p79"/>
            <p:cNvCxnSpPr>
              <a:stCxn id="8249" idx="6"/>
              <a:endCxn id="825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251" name="Google Shape;8251;p79"/>
            <p:cNvGrpSpPr/>
            <p:nvPr/>
          </p:nvGrpSpPr>
          <p:grpSpPr>
            <a:xfrm>
              <a:off x="3512551" y="2358270"/>
              <a:ext cx="225647" cy="307714"/>
              <a:chOff x="2182679" y="2004714"/>
              <a:chExt cx="792300" cy="1080458"/>
            </a:xfrm>
          </p:grpSpPr>
          <p:cxnSp>
            <p:nvCxnSpPr>
              <p:cNvPr id="8252" name="Google Shape;8252;p79"/>
              <p:cNvCxnSpPr>
                <a:stCxn id="825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49" name="Google Shape;824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9"/>
            <p:cNvGrpSpPr/>
            <p:nvPr/>
          </p:nvGrpSpPr>
          <p:grpSpPr>
            <a:xfrm>
              <a:off x="3969644" y="2440153"/>
              <a:ext cx="225853" cy="296651"/>
              <a:chOff x="3775710" y="1729289"/>
              <a:chExt cx="136500" cy="179289"/>
            </a:xfrm>
          </p:grpSpPr>
          <p:cxnSp>
            <p:nvCxnSpPr>
              <p:cNvPr id="8255" name="Google Shape;825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256" name="Google Shape;825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9"/>
            <p:cNvGrpSpPr/>
            <p:nvPr/>
          </p:nvGrpSpPr>
          <p:grpSpPr>
            <a:xfrm>
              <a:off x="4427051" y="2358270"/>
              <a:ext cx="225647" cy="307714"/>
              <a:chOff x="5393704" y="2004714"/>
              <a:chExt cx="792300" cy="1080458"/>
            </a:xfrm>
          </p:grpSpPr>
          <p:cxnSp>
            <p:nvCxnSpPr>
              <p:cNvPr id="8259" name="Google Shape;8259;p79"/>
              <p:cNvCxnSpPr>
                <a:stCxn id="826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61" name="Google Shape;826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4884287" y="2440252"/>
              <a:ext cx="225647" cy="296532"/>
              <a:chOff x="6999166" y="2292572"/>
              <a:chExt cx="792300" cy="1041192"/>
            </a:xfrm>
          </p:grpSpPr>
          <p:cxnSp>
            <p:nvCxnSpPr>
              <p:cNvPr id="8263" name="Google Shape;826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250" name="Google Shape;825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65" name="Google Shape;8265;p79"/>
          <p:cNvGrpSpPr/>
          <p:nvPr/>
        </p:nvGrpSpPr>
        <p:grpSpPr>
          <a:xfrm>
            <a:off x="6842649" y="979967"/>
            <a:ext cx="1581844" cy="732818"/>
            <a:chOff x="634175" y="2986275"/>
            <a:chExt cx="3147949" cy="1458344"/>
          </a:xfrm>
        </p:grpSpPr>
        <p:cxnSp>
          <p:nvCxnSpPr>
            <p:cNvPr id="8266" name="Google Shape;8266;p79"/>
            <p:cNvCxnSpPr>
              <a:stCxn id="8267" idx="4"/>
              <a:endCxn id="826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269" name="Google Shape;8269;p79"/>
            <p:cNvCxnSpPr>
              <a:stCxn id="8268" idx="0"/>
              <a:endCxn id="827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1" name="Google Shape;8271;p79"/>
            <p:cNvCxnSpPr>
              <a:stCxn id="8270" idx="4"/>
              <a:endCxn id="827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3" name="Google Shape;8273;p79"/>
            <p:cNvCxnSpPr>
              <a:stCxn id="8272" idx="0"/>
              <a:endCxn id="827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274" name="Google Shape;827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0" name="Google Shape;827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7" name="Google Shape;826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2" name="Google Shape;827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8" name="Google Shape;826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275" name="Google Shape;8275;p79"/>
          <p:cNvGrpSpPr/>
          <p:nvPr/>
        </p:nvGrpSpPr>
        <p:grpSpPr>
          <a:xfrm>
            <a:off x="3410364" y="2674277"/>
            <a:ext cx="1675128" cy="313674"/>
            <a:chOff x="998425" y="1182125"/>
            <a:chExt cx="1065400" cy="199500"/>
          </a:xfrm>
        </p:grpSpPr>
        <p:sp>
          <p:nvSpPr>
            <p:cNvPr id="8276" name="Google Shape;827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9"/>
          <p:cNvGrpSpPr/>
          <p:nvPr/>
        </p:nvGrpSpPr>
        <p:grpSpPr>
          <a:xfrm>
            <a:off x="3410363" y="3630244"/>
            <a:ext cx="1675129" cy="525345"/>
            <a:chOff x="5194708" y="3484366"/>
            <a:chExt cx="3148148" cy="987304"/>
          </a:xfrm>
        </p:grpSpPr>
        <p:grpSp>
          <p:nvGrpSpPr>
            <p:cNvPr id="8282" name="Google Shape;8282;p79"/>
            <p:cNvGrpSpPr/>
            <p:nvPr/>
          </p:nvGrpSpPr>
          <p:grpSpPr>
            <a:xfrm>
              <a:off x="7531521" y="3484366"/>
              <a:ext cx="811335" cy="987304"/>
              <a:chOff x="3379425" y="1617275"/>
              <a:chExt cx="1090650" cy="1327200"/>
            </a:xfrm>
          </p:grpSpPr>
          <p:sp>
            <p:nvSpPr>
              <p:cNvPr id="8283" name="Google Shape;828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9"/>
            <p:cNvGrpSpPr/>
            <p:nvPr/>
          </p:nvGrpSpPr>
          <p:grpSpPr>
            <a:xfrm>
              <a:off x="6752546" y="3484366"/>
              <a:ext cx="811428" cy="987304"/>
              <a:chOff x="2332275" y="1617275"/>
              <a:chExt cx="1090775" cy="1327200"/>
            </a:xfrm>
          </p:grpSpPr>
          <p:sp>
            <p:nvSpPr>
              <p:cNvPr id="8287" name="Google Shape;828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9"/>
            <p:cNvGrpSpPr/>
            <p:nvPr/>
          </p:nvGrpSpPr>
          <p:grpSpPr>
            <a:xfrm>
              <a:off x="5973664" y="3484366"/>
              <a:ext cx="811335" cy="987304"/>
              <a:chOff x="1285250" y="1617275"/>
              <a:chExt cx="1090650" cy="1327200"/>
            </a:xfrm>
          </p:grpSpPr>
          <p:sp>
            <p:nvSpPr>
              <p:cNvPr id="8291" name="Google Shape;829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9"/>
            <p:cNvGrpSpPr/>
            <p:nvPr/>
          </p:nvGrpSpPr>
          <p:grpSpPr>
            <a:xfrm>
              <a:off x="5194708" y="3484366"/>
              <a:ext cx="811409" cy="987304"/>
              <a:chOff x="238125" y="1617275"/>
              <a:chExt cx="1090750" cy="1327200"/>
            </a:xfrm>
          </p:grpSpPr>
          <p:sp>
            <p:nvSpPr>
              <p:cNvPr id="8295" name="Google Shape;829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8" name="Google Shape;8298;p79"/>
          <p:cNvGrpSpPr/>
          <p:nvPr/>
        </p:nvGrpSpPr>
        <p:grpSpPr>
          <a:xfrm>
            <a:off x="6844048" y="2276133"/>
            <a:ext cx="1579046" cy="522230"/>
            <a:chOff x="6853641" y="2534077"/>
            <a:chExt cx="1515545" cy="501229"/>
          </a:xfrm>
        </p:grpSpPr>
        <p:grpSp>
          <p:nvGrpSpPr>
            <p:cNvPr id="8299" name="Google Shape;8299;p79"/>
            <p:cNvGrpSpPr/>
            <p:nvPr/>
          </p:nvGrpSpPr>
          <p:grpSpPr>
            <a:xfrm>
              <a:off x="6853641" y="2618923"/>
              <a:ext cx="1515545" cy="324556"/>
              <a:chOff x="6853641" y="2618923"/>
              <a:chExt cx="1515545" cy="324556"/>
            </a:xfrm>
          </p:grpSpPr>
          <p:sp>
            <p:nvSpPr>
              <p:cNvPr id="8300" name="Google Shape;830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9"/>
          <p:cNvGrpSpPr/>
          <p:nvPr/>
        </p:nvGrpSpPr>
        <p:grpSpPr>
          <a:xfrm>
            <a:off x="3438940" y="3151173"/>
            <a:ext cx="1617976" cy="346616"/>
            <a:chOff x="1808063" y="4294338"/>
            <a:chExt cx="3370782" cy="721817"/>
          </a:xfrm>
        </p:grpSpPr>
        <p:sp>
          <p:nvSpPr>
            <p:cNvPr id="8311" name="Google Shape;831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9"/>
          <p:cNvGrpSpPr/>
          <p:nvPr/>
        </p:nvGrpSpPr>
        <p:grpSpPr>
          <a:xfrm>
            <a:off x="5264936" y="3817923"/>
            <a:ext cx="1417067" cy="350605"/>
            <a:chOff x="4234950" y="2101012"/>
            <a:chExt cx="4219974" cy="1044090"/>
          </a:xfrm>
        </p:grpSpPr>
        <p:sp>
          <p:nvSpPr>
            <p:cNvPr id="8322" name="Google Shape;832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9"/>
          <p:cNvGrpSpPr/>
          <p:nvPr/>
        </p:nvGrpSpPr>
        <p:grpSpPr>
          <a:xfrm>
            <a:off x="6840408" y="1808681"/>
            <a:ext cx="1586327" cy="371557"/>
            <a:chOff x="1247650" y="2075423"/>
            <a:chExt cx="6648477" cy="1557238"/>
          </a:xfrm>
        </p:grpSpPr>
        <p:sp>
          <p:nvSpPr>
            <p:cNvPr id="8339" name="Google Shape;833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9"/>
          <p:cNvGrpSpPr/>
          <p:nvPr/>
        </p:nvGrpSpPr>
        <p:grpSpPr>
          <a:xfrm>
            <a:off x="5271678" y="961870"/>
            <a:ext cx="1415601" cy="1648533"/>
            <a:chOff x="1839112" y="2209163"/>
            <a:chExt cx="1918159" cy="2233784"/>
          </a:xfrm>
        </p:grpSpPr>
        <p:sp>
          <p:nvSpPr>
            <p:cNvPr id="8346" name="Google Shape;834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9" name="Google Shape;8349;p79"/>
            <p:cNvCxnSpPr>
              <a:stCxn id="8346" idx="6"/>
              <a:endCxn id="834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0" name="Google Shape;8350;p79"/>
            <p:cNvCxnSpPr>
              <a:stCxn id="8347" idx="4"/>
              <a:endCxn id="835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352" name="Google Shape;8352;p79"/>
            <p:cNvCxnSpPr>
              <a:stCxn id="8351" idx="6"/>
              <a:endCxn id="834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3" name="Google Shape;8353;p79"/>
            <p:cNvCxnSpPr>
              <a:stCxn id="8348" idx="4"/>
              <a:endCxn id="835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351" name="Google Shape;835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9"/>
            <p:cNvCxnSpPr>
              <a:endCxn id="835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357" name="Google Shape;8357;p79"/>
          <p:cNvGrpSpPr/>
          <p:nvPr/>
        </p:nvGrpSpPr>
        <p:grpSpPr>
          <a:xfrm>
            <a:off x="3428944" y="979954"/>
            <a:ext cx="1637968" cy="154942"/>
            <a:chOff x="238125" y="2506075"/>
            <a:chExt cx="7115411" cy="673075"/>
          </a:xfrm>
        </p:grpSpPr>
        <p:sp>
          <p:nvSpPr>
            <p:cNvPr id="8358" name="Google Shape;835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9"/>
          <p:cNvGrpSpPr/>
          <p:nvPr/>
        </p:nvGrpSpPr>
        <p:grpSpPr>
          <a:xfrm>
            <a:off x="1969680" y="1294672"/>
            <a:ext cx="1262932" cy="785408"/>
            <a:chOff x="548861" y="389676"/>
            <a:chExt cx="3843371" cy="2390163"/>
          </a:xfrm>
        </p:grpSpPr>
        <p:cxnSp>
          <p:nvCxnSpPr>
            <p:cNvPr id="8364" name="Google Shape;836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5" name="Google Shape;836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6" name="Google Shape;836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7" name="Google Shape;836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368" name="Google Shape;836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69" name="Google Shape;836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0" name="Google Shape;837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1" name="Google Shape;837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9"/>
          <p:cNvGrpSpPr/>
          <p:nvPr/>
        </p:nvGrpSpPr>
        <p:grpSpPr>
          <a:xfrm>
            <a:off x="757812" y="2401550"/>
            <a:ext cx="1412054" cy="633562"/>
            <a:chOff x="1187400" y="2529299"/>
            <a:chExt cx="6769193" cy="2241903"/>
          </a:xfrm>
        </p:grpSpPr>
        <p:sp>
          <p:nvSpPr>
            <p:cNvPr id="8378" name="Google Shape;837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9" name="Google Shape;837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0" name="Google Shape;838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1" name="Google Shape;838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2" name="Google Shape;838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3" name="Google Shape;838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4" name="Google Shape;838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385" name="Google Shape;8385;p79"/>
            <p:cNvCxnSpPr>
              <a:stCxn id="8378" idx="2"/>
              <a:endCxn id="837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6" name="Google Shape;8386;p79"/>
            <p:cNvCxnSpPr>
              <a:stCxn id="8380" idx="0"/>
              <a:endCxn id="837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7" name="Google Shape;8387;p79"/>
            <p:cNvCxnSpPr>
              <a:stCxn id="8380" idx="2"/>
              <a:endCxn id="838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8" name="Google Shape;8388;p79"/>
            <p:cNvCxnSpPr>
              <a:stCxn id="8381" idx="0"/>
              <a:endCxn id="838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9" name="Google Shape;8389;p79"/>
            <p:cNvCxnSpPr>
              <a:stCxn id="8379" idx="2"/>
              <a:endCxn id="838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90" name="Google Shape;8390;p79"/>
            <p:cNvCxnSpPr>
              <a:stCxn id="8383" idx="0"/>
              <a:endCxn id="837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391" name="Google Shape;8391;p79"/>
          <p:cNvGrpSpPr/>
          <p:nvPr/>
        </p:nvGrpSpPr>
        <p:grpSpPr>
          <a:xfrm>
            <a:off x="6844058" y="2894258"/>
            <a:ext cx="1579035" cy="540873"/>
            <a:chOff x="6895650" y="3126697"/>
            <a:chExt cx="1436662" cy="492105"/>
          </a:xfrm>
        </p:grpSpPr>
        <p:sp>
          <p:nvSpPr>
            <p:cNvPr id="8392" name="Google Shape;839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7" name="Google Shape;8397;p79"/>
            <p:cNvGrpSpPr/>
            <p:nvPr/>
          </p:nvGrpSpPr>
          <p:grpSpPr>
            <a:xfrm>
              <a:off x="6995957" y="3335810"/>
              <a:ext cx="1230393" cy="71754"/>
              <a:chOff x="6995957" y="3287964"/>
              <a:chExt cx="1230393" cy="71754"/>
            </a:xfrm>
          </p:grpSpPr>
          <p:sp>
            <p:nvSpPr>
              <p:cNvPr id="8398" name="Google Shape;839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3" name="Google Shape;8403;p79"/>
          <p:cNvGrpSpPr/>
          <p:nvPr/>
        </p:nvGrpSpPr>
        <p:grpSpPr>
          <a:xfrm>
            <a:off x="6842640" y="3531021"/>
            <a:ext cx="1581862" cy="650625"/>
            <a:chOff x="6777990" y="3710194"/>
            <a:chExt cx="1646915" cy="677382"/>
          </a:xfrm>
        </p:grpSpPr>
        <p:grpSp>
          <p:nvGrpSpPr>
            <p:cNvPr id="8404" name="Google Shape;8404;p79"/>
            <p:cNvGrpSpPr/>
            <p:nvPr/>
          </p:nvGrpSpPr>
          <p:grpSpPr>
            <a:xfrm>
              <a:off x="6777990" y="3874492"/>
              <a:ext cx="411129" cy="513083"/>
              <a:chOff x="6777990" y="3874492"/>
              <a:chExt cx="411129" cy="513083"/>
            </a:xfrm>
          </p:grpSpPr>
          <p:cxnSp>
            <p:nvCxnSpPr>
              <p:cNvPr id="8405" name="Google Shape;840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6" name="Google Shape;840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7188425" y="3710194"/>
              <a:ext cx="411123" cy="520535"/>
              <a:chOff x="7188425" y="3710194"/>
              <a:chExt cx="411123" cy="520535"/>
            </a:xfrm>
          </p:grpSpPr>
          <p:cxnSp>
            <p:nvCxnSpPr>
              <p:cNvPr id="8408" name="Google Shape;840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9" name="Google Shape;840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9"/>
            <p:cNvGrpSpPr/>
            <p:nvPr/>
          </p:nvGrpSpPr>
          <p:grpSpPr>
            <a:xfrm>
              <a:off x="7603341" y="3874492"/>
              <a:ext cx="411474" cy="513083"/>
              <a:chOff x="7603341" y="3874492"/>
              <a:chExt cx="411474" cy="513083"/>
            </a:xfrm>
          </p:grpSpPr>
          <p:cxnSp>
            <p:nvCxnSpPr>
              <p:cNvPr id="8411" name="Google Shape;841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12" name="Google Shape;841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9"/>
            <p:cNvGrpSpPr/>
            <p:nvPr/>
          </p:nvGrpSpPr>
          <p:grpSpPr>
            <a:xfrm>
              <a:off x="8013776" y="3722847"/>
              <a:ext cx="411129" cy="507881"/>
              <a:chOff x="8013776" y="3722847"/>
              <a:chExt cx="411129" cy="507881"/>
            </a:xfrm>
          </p:grpSpPr>
          <p:cxnSp>
            <p:nvCxnSpPr>
              <p:cNvPr id="8414" name="Google Shape;841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415" name="Google Shape;841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6" name="Google Shape;8416;p79"/>
          <p:cNvGrpSpPr/>
          <p:nvPr/>
        </p:nvGrpSpPr>
        <p:grpSpPr>
          <a:xfrm>
            <a:off x="5262155" y="2703861"/>
            <a:ext cx="1421889" cy="1020603"/>
            <a:chOff x="5190863" y="2824811"/>
            <a:chExt cx="1544860" cy="1108869"/>
          </a:xfrm>
        </p:grpSpPr>
        <p:grpSp>
          <p:nvGrpSpPr>
            <p:cNvPr id="8417" name="Google Shape;8417;p79"/>
            <p:cNvGrpSpPr/>
            <p:nvPr/>
          </p:nvGrpSpPr>
          <p:grpSpPr>
            <a:xfrm>
              <a:off x="5938695" y="3176919"/>
              <a:ext cx="685761" cy="404739"/>
              <a:chOff x="5938695" y="3176919"/>
              <a:chExt cx="685761" cy="404739"/>
            </a:xfrm>
          </p:grpSpPr>
          <p:grpSp>
            <p:nvGrpSpPr>
              <p:cNvPr id="8418" name="Google Shape;8418;p79"/>
              <p:cNvGrpSpPr/>
              <p:nvPr/>
            </p:nvGrpSpPr>
            <p:grpSpPr>
              <a:xfrm>
                <a:off x="5938695" y="3176919"/>
                <a:ext cx="685761" cy="404739"/>
                <a:chOff x="5938695" y="3176919"/>
                <a:chExt cx="685761" cy="404739"/>
              </a:xfrm>
            </p:grpSpPr>
            <p:sp>
              <p:nvSpPr>
                <p:cNvPr id="8419" name="Google Shape;841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1" name="Google Shape;842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9"/>
            <p:cNvGrpSpPr/>
            <p:nvPr/>
          </p:nvGrpSpPr>
          <p:grpSpPr>
            <a:xfrm>
              <a:off x="5305233" y="3176835"/>
              <a:ext cx="685971" cy="404655"/>
              <a:chOff x="5305233" y="3176835"/>
              <a:chExt cx="685971" cy="404655"/>
            </a:xfrm>
          </p:grpSpPr>
          <p:grpSp>
            <p:nvGrpSpPr>
              <p:cNvPr id="8423" name="Google Shape;8423;p79"/>
              <p:cNvGrpSpPr/>
              <p:nvPr/>
            </p:nvGrpSpPr>
            <p:grpSpPr>
              <a:xfrm>
                <a:off x="5305233" y="3176835"/>
                <a:ext cx="685971" cy="404655"/>
                <a:chOff x="5305233" y="3176835"/>
                <a:chExt cx="685971" cy="404655"/>
              </a:xfrm>
            </p:grpSpPr>
            <p:sp>
              <p:nvSpPr>
                <p:cNvPr id="8424" name="Google Shape;842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6" name="Google Shape;842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657361" y="2824811"/>
                <a:ext cx="1078361" cy="404655"/>
                <a:chOff x="5657361" y="2824811"/>
                <a:chExt cx="1078361" cy="404655"/>
              </a:xfrm>
            </p:grpSpPr>
            <p:grpSp>
              <p:nvGrpSpPr>
                <p:cNvPr id="8430" name="Google Shape;8430;p79"/>
                <p:cNvGrpSpPr/>
                <p:nvPr/>
              </p:nvGrpSpPr>
              <p:grpSpPr>
                <a:xfrm>
                  <a:off x="5938485" y="2824811"/>
                  <a:ext cx="797237" cy="404655"/>
                  <a:chOff x="5938485" y="2824811"/>
                  <a:chExt cx="797237" cy="404655"/>
                </a:xfrm>
              </p:grpSpPr>
              <p:sp>
                <p:nvSpPr>
                  <p:cNvPr id="8431" name="Google Shape;843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9"/>
            <p:cNvGrpSpPr/>
            <p:nvPr/>
          </p:nvGrpSpPr>
          <p:grpSpPr>
            <a:xfrm>
              <a:off x="5190863" y="3528942"/>
              <a:ext cx="1078026" cy="404739"/>
              <a:chOff x="5190863" y="3528942"/>
              <a:chExt cx="1078026" cy="404739"/>
            </a:xfrm>
          </p:grpSpPr>
          <p:sp>
            <p:nvSpPr>
              <p:cNvPr id="8436" name="Google Shape;843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79"/>
              <p:cNvGrpSpPr/>
              <p:nvPr/>
            </p:nvGrpSpPr>
            <p:grpSpPr>
              <a:xfrm>
                <a:off x="5190863" y="3528942"/>
                <a:ext cx="1078026" cy="404739"/>
                <a:chOff x="5190863" y="3528942"/>
                <a:chExt cx="1078026" cy="404739"/>
              </a:xfrm>
            </p:grpSpPr>
            <p:sp>
              <p:nvSpPr>
                <p:cNvPr id="8438" name="Google Shape;843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40" name="Google Shape;8440;p79"/>
          <p:cNvGrpSpPr/>
          <p:nvPr/>
        </p:nvGrpSpPr>
        <p:grpSpPr>
          <a:xfrm>
            <a:off x="728162" y="1268329"/>
            <a:ext cx="1086719" cy="879487"/>
            <a:chOff x="803162" y="1474292"/>
            <a:chExt cx="1086719" cy="879487"/>
          </a:xfrm>
        </p:grpSpPr>
        <p:grpSp>
          <p:nvGrpSpPr>
            <p:cNvPr id="8441" name="Google Shape;8441;p79"/>
            <p:cNvGrpSpPr/>
            <p:nvPr/>
          </p:nvGrpSpPr>
          <p:grpSpPr>
            <a:xfrm>
              <a:off x="803162" y="1625948"/>
              <a:ext cx="445856" cy="576579"/>
              <a:chOff x="803162" y="1625948"/>
              <a:chExt cx="445856" cy="576579"/>
            </a:xfrm>
          </p:grpSpPr>
          <p:sp>
            <p:nvSpPr>
              <p:cNvPr id="8442" name="Google Shape;844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3" name="Google Shape;8443;p79"/>
              <p:cNvGrpSpPr/>
              <p:nvPr/>
            </p:nvGrpSpPr>
            <p:grpSpPr>
              <a:xfrm>
                <a:off x="1056023" y="1625948"/>
                <a:ext cx="192995" cy="576579"/>
                <a:chOff x="1056023" y="1625948"/>
                <a:chExt cx="192995" cy="576579"/>
              </a:xfrm>
            </p:grpSpPr>
            <p:sp>
              <p:nvSpPr>
                <p:cNvPr id="8444" name="Google Shape;844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9" name="Google Shape;8449;p79"/>
            <p:cNvGrpSpPr/>
            <p:nvPr/>
          </p:nvGrpSpPr>
          <p:grpSpPr>
            <a:xfrm>
              <a:off x="1371406" y="1474292"/>
              <a:ext cx="518475" cy="879487"/>
              <a:chOff x="1398231" y="1474292"/>
              <a:chExt cx="518475" cy="879487"/>
            </a:xfrm>
          </p:grpSpPr>
          <p:grpSp>
            <p:nvGrpSpPr>
              <p:cNvPr id="8450" name="Google Shape;8450;p79"/>
              <p:cNvGrpSpPr/>
              <p:nvPr/>
            </p:nvGrpSpPr>
            <p:grpSpPr>
              <a:xfrm>
                <a:off x="1398231" y="1474292"/>
                <a:ext cx="518475" cy="341643"/>
                <a:chOff x="1398231" y="1474292"/>
                <a:chExt cx="518475" cy="341643"/>
              </a:xfrm>
            </p:grpSpPr>
            <p:sp>
              <p:nvSpPr>
                <p:cNvPr id="8451" name="Google Shape;845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79"/>
                <p:cNvGrpSpPr/>
                <p:nvPr/>
              </p:nvGrpSpPr>
              <p:grpSpPr>
                <a:xfrm>
                  <a:off x="1616453" y="1474292"/>
                  <a:ext cx="300253" cy="341643"/>
                  <a:chOff x="1616453" y="1475379"/>
                  <a:chExt cx="300253" cy="341643"/>
                </a:xfrm>
              </p:grpSpPr>
              <p:sp>
                <p:nvSpPr>
                  <p:cNvPr id="8453" name="Google Shape;845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9"/>
                  <p:cNvGrpSpPr/>
                  <p:nvPr/>
                </p:nvGrpSpPr>
                <p:grpSpPr>
                  <a:xfrm>
                    <a:off x="1839639" y="1475379"/>
                    <a:ext cx="77067" cy="341643"/>
                    <a:chOff x="1839639" y="1475379"/>
                    <a:chExt cx="77067" cy="341643"/>
                  </a:xfrm>
                </p:grpSpPr>
                <p:sp>
                  <p:nvSpPr>
                    <p:cNvPr id="8461" name="Google Shape;846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3" name="Google Shape;8463;p79"/>
              <p:cNvGrpSpPr/>
              <p:nvPr/>
            </p:nvGrpSpPr>
            <p:grpSpPr>
              <a:xfrm>
                <a:off x="1398451" y="2012951"/>
                <a:ext cx="518255" cy="340828"/>
                <a:chOff x="1398451" y="2012951"/>
                <a:chExt cx="518255" cy="340828"/>
              </a:xfrm>
            </p:grpSpPr>
            <p:sp>
              <p:nvSpPr>
                <p:cNvPr id="8464" name="Google Shape;846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5" name="Google Shape;8465;p79"/>
                <p:cNvGrpSpPr/>
                <p:nvPr/>
              </p:nvGrpSpPr>
              <p:grpSpPr>
                <a:xfrm>
                  <a:off x="1616453" y="2012951"/>
                  <a:ext cx="300253" cy="340828"/>
                  <a:chOff x="1616453" y="2013538"/>
                  <a:chExt cx="300253" cy="340828"/>
                </a:xfrm>
              </p:grpSpPr>
              <p:sp>
                <p:nvSpPr>
                  <p:cNvPr id="8466" name="Google Shape;846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79"/>
                  <p:cNvGrpSpPr/>
                  <p:nvPr/>
                </p:nvGrpSpPr>
                <p:grpSpPr>
                  <a:xfrm>
                    <a:off x="1839639" y="2013538"/>
                    <a:ext cx="77067" cy="340828"/>
                    <a:chOff x="1839639" y="2013538"/>
                    <a:chExt cx="77067" cy="340828"/>
                  </a:xfrm>
                </p:grpSpPr>
                <p:sp>
                  <p:nvSpPr>
                    <p:cNvPr id="8474" name="Google Shape;847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476" name="Google Shape;8476;p79"/>
          <p:cNvGrpSpPr/>
          <p:nvPr/>
        </p:nvGrpSpPr>
        <p:grpSpPr>
          <a:xfrm>
            <a:off x="724986" y="3399516"/>
            <a:ext cx="1368681" cy="682918"/>
            <a:chOff x="724986" y="3605478"/>
            <a:chExt cx="1368681" cy="682918"/>
          </a:xfrm>
        </p:grpSpPr>
        <p:grpSp>
          <p:nvGrpSpPr>
            <p:cNvPr id="8477" name="Google Shape;8477;p79"/>
            <p:cNvGrpSpPr/>
            <p:nvPr/>
          </p:nvGrpSpPr>
          <p:grpSpPr>
            <a:xfrm>
              <a:off x="1289102" y="3823629"/>
              <a:ext cx="240442" cy="250435"/>
              <a:chOff x="-165066" y="3843615"/>
              <a:chExt cx="221259" cy="230455"/>
            </a:xfrm>
          </p:grpSpPr>
          <p:sp>
            <p:nvSpPr>
              <p:cNvPr id="8478" name="Google Shape;847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9"/>
            <p:cNvGrpSpPr/>
            <p:nvPr/>
          </p:nvGrpSpPr>
          <p:grpSpPr>
            <a:xfrm>
              <a:off x="724986" y="3605478"/>
              <a:ext cx="1368681" cy="682918"/>
              <a:chOff x="724986" y="3605478"/>
              <a:chExt cx="1368681" cy="682918"/>
            </a:xfrm>
          </p:grpSpPr>
          <p:grpSp>
            <p:nvGrpSpPr>
              <p:cNvPr id="8499" name="Google Shape;8499;p79"/>
              <p:cNvGrpSpPr/>
              <p:nvPr/>
            </p:nvGrpSpPr>
            <p:grpSpPr>
              <a:xfrm>
                <a:off x="1498221" y="4047614"/>
                <a:ext cx="529172" cy="240783"/>
                <a:chOff x="1498221" y="4047614"/>
                <a:chExt cx="529172" cy="240783"/>
              </a:xfrm>
            </p:grpSpPr>
            <p:grpSp>
              <p:nvGrpSpPr>
                <p:cNvPr id="8500" name="Google Shape;8500;p79"/>
                <p:cNvGrpSpPr/>
                <p:nvPr/>
              </p:nvGrpSpPr>
              <p:grpSpPr>
                <a:xfrm>
                  <a:off x="1826655" y="4224370"/>
                  <a:ext cx="200738" cy="25631"/>
                  <a:chOff x="1826655" y="4224370"/>
                  <a:chExt cx="200738" cy="25631"/>
                </a:xfrm>
              </p:grpSpPr>
              <p:sp>
                <p:nvSpPr>
                  <p:cNvPr id="8501" name="Google Shape;850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9"/>
                <p:cNvGrpSpPr/>
                <p:nvPr/>
              </p:nvGrpSpPr>
              <p:grpSpPr>
                <a:xfrm>
                  <a:off x="1498221" y="4047614"/>
                  <a:ext cx="328444" cy="240783"/>
                  <a:chOff x="1498221" y="4047614"/>
                  <a:chExt cx="328444" cy="240783"/>
                </a:xfrm>
              </p:grpSpPr>
              <p:sp>
                <p:nvSpPr>
                  <p:cNvPr id="8504" name="Google Shape;850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5" name="Google Shape;8505;p79"/>
                  <p:cNvGrpSpPr/>
                  <p:nvPr/>
                </p:nvGrpSpPr>
                <p:grpSpPr>
                  <a:xfrm>
                    <a:off x="1498221" y="4047614"/>
                    <a:ext cx="150566" cy="190416"/>
                    <a:chOff x="1498221" y="4047614"/>
                    <a:chExt cx="150566" cy="190416"/>
                  </a:xfrm>
                </p:grpSpPr>
                <p:sp>
                  <p:nvSpPr>
                    <p:cNvPr id="8506" name="Google Shape;850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08" name="Google Shape;8508;p79"/>
              <p:cNvGrpSpPr/>
              <p:nvPr/>
            </p:nvGrpSpPr>
            <p:grpSpPr>
              <a:xfrm>
                <a:off x="1560718" y="3800594"/>
                <a:ext cx="532948" cy="302090"/>
                <a:chOff x="1560718" y="3800594"/>
                <a:chExt cx="532948" cy="302090"/>
              </a:xfrm>
            </p:grpSpPr>
            <p:grpSp>
              <p:nvGrpSpPr>
                <p:cNvPr id="8509" name="Google Shape;8509;p79"/>
                <p:cNvGrpSpPr/>
                <p:nvPr/>
              </p:nvGrpSpPr>
              <p:grpSpPr>
                <a:xfrm>
                  <a:off x="1912179" y="3827344"/>
                  <a:ext cx="181487" cy="25631"/>
                  <a:chOff x="1912179" y="3827344"/>
                  <a:chExt cx="181487" cy="25631"/>
                </a:xfrm>
              </p:grpSpPr>
              <p:sp>
                <p:nvSpPr>
                  <p:cNvPr id="8510" name="Google Shape;851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9"/>
                <p:cNvGrpSpPr/>
                <p:nvPr/>
              </p:nvGrpSpPr>
              <p:grpSpPr>
                <a:xfrm>
                  <a:off x="1912179" y="4044505"/>
                  <a:ext cx="181487" cy="25622"/>
                  <a:chOff x="1912179" y="4044506"/>
                  <a:chExt cx="181487" cy="25622"/>
                </a:xfrm>
              </p:grpSpPr>
              <p:sp>
                <p:nvSpPr>
                  <p:cNvPr id="8513" name="Google Shape;851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9"/>
                <p:cNvGrpSpPr/>
                <p:nvPr/>
              </p:nvGrpSpPr>
              <p:grpSpPr>
                <a:xfrm>
                  <a:off x="1560718" y="3800594"/>
                  <a:ext cx="351472" cy="302090"/>
                  <a:chOff x="1560718" y="3800594"/>
                  <a:chExt cx="351472" cy="302090"/>
                </a:xfrm>
              </p:grpSpPr>
              <p:grpSp>
                <p:nvGrpSpPr>
                  <p:cNvPr id="8516" name="Google Shape;8516;p79"/>
                  <p:cNvGrpSpPr/>
                  <p:nvPr/>
                </p:nvGrpSpPr>
                <p:grpSpPr>
                  <a:xfrm>
                    <a:off x="1560718" y="3842857"/>
                    <a:ext cx="173586" cy="217131"/>
                    <a:chOff x="1560718" y="3842857"/>
                    <a:chExt cx="173586" cy="217131"/>
                  </a:xfrm>
                </p:grpSpPr>
                <p:sp>
                  <p:nvSpPr>
                    <p:cNvPr id="8517" name="Google Shape;851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0" name="Google Shape;852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2" name="Google Shape;852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3" name="Google Shape;8523;p79"/>
              <p:cNvGrpSpPr/>
              <p:nvPr/>
            </p:nvGrpSpPr>
            <p:grpSpPr>
              <a:xfrm>
                <a:off x="785350" y="3605478"/>
                <a:ext cx="535311" cy="249245"/>
                <a:chOff x="785350" y="3605478"/>
                <a:chExt cx="535311" cy="249245"/>
              </a:xfrm>
            </p:grpSpPr>
            <p:grpSp>
              <p:nvGrpSpPr>
                <p:cNvPr id="8524" name="Google Shape;8524;p79"/>
                <p:cNvGrpSpPr/>
                <p:nvPr/>
              </p:nvGrpSpPr>
              <p:grpSpPr>
                <a:xfrm>
                  <a:off x="785350" y="3605478"/>
                  <a:ext cx="376191" cy="102736"/>
                  <a:chOff x="785350" y="3605478"/>
                  <a:chExt cx="376191" cy="102736"/>
                </a:xfrm>
              </p:grpSpPr>
              <p:sp>
                <p:nvSpPr>
                  <p:cNvPr id="8525" name="Google Shape;852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1161530" y="3655851"/>
                  <a:ext cx="159131" cy="198872"/>
                  <a:chOff x="1161530" y="3655851"/>
                  <a:chExt cx="159131" cy="198872"/>
                </a:xfrm>
              </p:grpSpPr>
              <p:sp>
                <p:nvSpPr>
                  <p:cNvPr id="8529" name="Google Shape;852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1" name="Google Shape;8531;p79"/>
              <p:cNvGrpSpPr/>
              <p:nvPr/>
            </p:nvGrpSpPr>
            <p:grpSpPr>
              <a:xfrm>
                <a:off x="785350" y="4047614"/>
                <a:ext cx="535311" cy="240783"/>
                <a:chOff x="785350" y="4047614"/>
                <a:chExt cx="535311" cy="240783"/>
              </a:xfrm>
            </p:grpSpPr>
            <p:grpSp>
              <p:nvGrpSpPr>
                <p:cNvPr id="8532" name="Google Shape;8532;p79"/>
                <p:cNvGrpSpPr/>
                <p:nvPr/>
              </p:nvGrpSpPr>
              <p:grpSpPr>
                <a:xfrm>
                  <a:off x="1161636" y="4047614"/>
                  <a:ext cx="159025" cy="190415"/>
                  <a:chOff x="1161636" y="4047614"/>
                  <a:chExt cx="159025" cy="190415"/>
                </a:xfrm>
              </p:grpSpPr>
              <p:sp>
                <p:nvSpPr>
                  <p:cNvPr id="8533" name="Google Shape;853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9"/>
                <p:cNvGrpSpPr/>
                <p:nvPr/>
              </p:nvGrpSpPr>
              <p:grpSpPr>
                <a:xfrm>
                  <a:off x="785350" y="4185661"/>
                  <a:ext cx="376191" cy="102736"/>
                  <a:chOff x="785350" y="4185661"/>
                  <a:chExt cx="376191" cy="102736"/>
                </a:xfrm>
              </p:grpSpPr>
              <p:sp>
                <p:nvSpPr>
                  <p:cNvPr id="8536" name="Google Shape;853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9" name="Google Shape;8539;p79"/>
              <p:cNvGrpSpPr/>
              <p:nvPr/>
            </p:nvGrpSpPr>
            <p:grpSpPr>
              <a:xfrm>
                <a:off x="1501054" y="3605478"/>
                <a:ext cx="526340" cy="249240"/>
                <a:chOff x="1501054" y="3605478"/>
                <a:chExt cx="526340" cy="249240"/>
              </a:xfrm>
            </p:grpSpPr>
            <p:grpSp>
              <p:nvGrpSpPr>
                <p:cNvPr id="8540" name="Google Shape;8540;p79"/>
                <p:cNvGrpSpPr/>
                <p:nvPr/>
              </p:nvGrpSpPr>
              <p:grpSpPr>
                <a:xfrm>
                  <a:off x="1834208" y="3643867"/>
                  <a:ext cx="193185" cy="25622"/>
                  <a:chOff x="1834208" y="3643867"/>
                  <a:chExt cx="193185" cy="25622"/>
                </a:xfrm>
              </p:grpSpPr>
              <p:sp>
                <p:nvSpPr>
                  <p:cNvPr id="8541" name="Google Shape;854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9"/>
                <p:cNvGrpSpPr/>
                <p:nvPr/>
              </p:nvGrpSpPr>
              <p:grpSpPr>
                <a:xfrm>
                  <a:off x="1501054" y="3605478"/>
                  <a:ext cx="333165" cy="249240"/>
                  <a:chOff x="1501054" y="3605478"/>
                  <a:chExt cx="333165" cy="249240"/>
                </a:xfrm>
              </p:grpSpPr>
              <p:sp>
                <p:nvSpPr>
                  <p:cNvPr id="8544" name="Google Shape;854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5" name="Google Shape;8545;p79"/>
                  <p:cNvGrpSpPr/>
                  <p:nvPr/>
                </p:nvGrpSpPr>
                <p:grpSpPr>
                  <a:xfrm>
                    <a:off x="1501054" y="3655851"/>
                    <a:ext cx="155286" cy="198867"/>
                    <a:chOff x="1501054" y="3655851"/>
                    <a:chExt cx="155286" cy="198867"/>
                  </a:xfrm>
                </p:grpSpPr>
                <p:sp>
                  <p:nvSpPr>
                    <p:cNvPr id="8546" name="Google Shape;854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48" name="Google Shape;8548;p79"/>
              <p:cNvGrpSpPr/>
              <p:nvPr/>
            </p:nvGrpSpPr>
            <p:grpSpPr>
              <a:xfrm>
                <a:off x="724986" y="3800594"/>
                <a:ext cx="532950" cy="302090"/>
                <a:chOff x="724986" y="3800594"/>
                <a:chExt cx="532950" cy="302090"/>
              </a:xfrm>
            </p:grpSpPr>
            <p:grpSp>
              <p:nvGrpSpPr>
                <p:cNvPr id="8549" name="Google Shape;8549;p79"/>
                <p:cNvGrpSpPr/>
                <p:nvPr/>
              </p:nvGrpSpPr>
              <p:grpSpPr>
                <a:xfrm>
                  <a:off x="724986" y="4044367"/>
                  <a:ext cx="181314" cy="25626"/>
                  <a:chOff x="724986" y="4044367"/>
                  <a:chExt cx="181314" cy="25626"/>
                </a:xfrm>
              </p:grpSpPr>
              <p:sp>
                <p:nvSpPr>
                  <p:cNvPr id="8550" name="Google Shape;855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9"/>
                <p:cNvGrpSpPr/>
                <p:nvPr/>
              </p:nvGrpSpPr>
              <p:grpSpPr>
                <a:xfrm>
                  <a:off x="906290" y="3800594"/>
                  <a:ext cx="351646" cy="302090"/>
                  <a:chOff x="906290" y="3800594"/>
                  <a:chExt cx="351646" cy="302090"/>
                </a:xfrm>
              </p:grpSpPr>
              <p:grpSp>
                <p:nvGrpSpPr>
                  <p:cNvPr id="8553" name="Google Shape;8553;p79"/>
                  <p:cNvGrpSpPr/>
                  <p:nvPr/>
                </p:nvGrpSpPr>
                <p:grpSpPr>
                  <a:xfrm>
                    <a:off x="1084172" y="3842857"/>
                    <a:ext cx="173764" cy="217131"/>
                    <a:chOff x="1084172" y="3842857"/>
                    <a:chExt cx="173764" cy="217131"/>
                  </a:xfrm>
                </p:grpSpPr>
                <p:grpSp>
                  <p:nvGrpSpPr>
                    <p:cNvPr id="8554" name="Google Shape;8554;p79"/>
                    <p:cNvGrpSpPr/>
                    <p:nvPr/>
                  </p:nvGrpSpPr>
                  <p:grpSpPr>
                    <a:xfrm>
                      <a:off x="1156862" y="3936509"/>
                      <a:ext cx="101073" cy="25622"/>
                      <a:chOff x="1156862" y="3936509"/>
                      <a:chExt cx="101073" cy="25622"/>
                    </a:xfrm>
                  </p:grpSpPr>
                  <p:sp>
                    <p:nvSpPr>
                      <p:cNvPr id="8555" name="Google Shape;855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7" name="Google Shape;855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8" name="Google Shape;855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9"/>
                <p:cNvGrpSpPr/>
                <p:nvPr/>
              </p:nvGrpSpPr>
              <p:grpSpPr>
                <a:xfrm>
                  <a:off x="724986" y="3830189"/>
                  <a:ext cx="189533" cy="25626"/>
                  <a:chOff x="724986" y="3830189"/>
                  <a:chExt cx="189533" cy="25626"/>
                </a:xfrm>
              </p:grpSpPr>
              <p:sp>
                <p:nvSpPr>
                  <p:cNvPr id="8561" name="Google Shape;856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563" name="Google Shape;8563;p79"/>
          <p:cNvGrpSpPr/>
          <p:nvPr/>
        </p:nvGrpSpPr>
        <p:grpSpPr>
          <a:xfrm>
            <a:off x="2253298" y="2249677"/>
            <a:ext cx="948701" cy="935378"/>
            <a:chOff x="2253298" y="2428317"/>
            <a:chExt cx="948701" cy="935378"/>
          </a:xfrm>
        </p:grpSpPr>
        <p:sp>
          <p:nvSpPr>
            <p:cNvPr id="8564" name="Google Shape;856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0"/>
        <p:cNvGrpSpPr/>
        <p:nvPr/>
      </p:nvGrpSpPr>
      <p:grpSpPr>
        <a:xfrm>
          <a:off x="0" y="0"/>
          <a:ext cx="0" cy="0"/>
          <a:chOff x="0" y="0"/>
          <a:chExt cx="0" cy="0"/>
        </a:xfrm>
      </p:grpSpPr>
      <p:grpSp>
        <p:nvGrpSpPr>
          <p:cNvPr id="8771" name="Google Shape;8771;p81"/>
          <p:cNvGrpSpPr/>
          <p:nvPr/>
        </p:nvGrpSpPr>
        <p:grpSpPr>
          <a:xfrm>
            <a:off x="716991" y="971306"/>
            <a:ext cx="845921" cy="690752"/>
            <a:chOff x="732428" y="1198513"/>
            <a:chExt cx="845921" cy="690752"/>
          </a:xfrm>
        </p:grpSpPr>
        <p:grpSp>
          <p:nvGrpSpPr>
            <p:cNvPr id="8772" name="Google Shape;8772;p81"/>
            <p:cNvGrpSpPr/>
            <p:nvPr/>
          </p:nvGrpSpPr>
          <p:grpSpPr>
            <a:xfrm>
              <a:off x="823030" y="1198513"/>
              <a:ext cx="755319" cy="690752"/>
              <a:chOff x="823030" y="1198513"/>
              <a:chExt cx="755319" cy="690752"/>
            </a:xfrm>
          </p:grpSpPr>
          <p:sp>
            <p:nvSpPr>
              <p:cNvPr id="8773" name="Google Shape;877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1"/>
            <p:cNvGrpSpPr/>
            <p:nvPr/>
          </p:nvGrpSpPr>
          <p:grpSpPr>
            <a:xfrm>
              <a:off x="732428" y="1239937"/>
              <a:ext cx="739912" cy="607886"/>
              <a:chOff x="732428" y="1239937"/>
              <a:chExt cx="739912" cy="607886"/>
            </a:xfrm>
          </p:grpSpPr>
          <p:sp>
            <p:nvSpPr>
              <p:cNvPr id="8776" name="Google Shape;877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1"/>
            <p:cNvGrpSpPr/>
            <p:nvPr/>
          </p:nvGrpSpPr>
          <p:grpSpPr>
            <a:xfrm>
              <a:off x="732428" y="1277018"/>
              <a:ext cx="702832" cy="533758"/>
              <a:chOff x="732428" y="1277018"/>
              <a:chExt cx="702832" cy="533758"/>
            </a:xfrm>
          </p:grpSpPr>
          <p:sp>
            <p:nvSpPr>
              <p:cNvPr id="8779" name="Google Shape;877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1"/>
            <p:cNvGrpSpPr/>
            <p:nvPr/>
          </p:nvGrpSpPr>
          <p:grpSpPr>
            <a:xfrm>
              <a:off x="931170" y="1306653"/>
              <a:ext cx="647179" cy="474455"/>
              <a:chOff x="931170" y="1306653"/>
              <a:chExt cx="647179" cy="474455"/>
            </a:xfrm>
          </p:grpSpPr>
          <p:sp>
            <p:nvSpPr>
              <p:cNvPr id="8782" name="Google Shape;878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1"/>
          <p:cNvGrpSpPr/>
          <p:nvPr/>
        </p:nvGrpSpPr>
        <p:grpSpPr>
          <a:xfrm>
            <a:off x="3948600" y="971313"/>
            <a:ext cx="634656" cy="699982"/>
            <a:chOff x="5985650" y="2860025"/>
            <a:chExt cx="1396075" cy="1539775"/>
          </a:xfrm>
        </p:grpSpPr>
        <p:sp>
          <p:nvSpPr>
            <p:cNvPr id="8786" name="Google Shape;878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1"/>
          <p:cNvGrpSpPr/>
          <p:nvPr/>
        </p:nvGrpSpPr>
        <p:grpSpPr>
          <a:xfrm>
            <a:off x="4704250" y="971306"/>
            <a:ext cx="725845" cy="699975"/>
            <a:chOff x="4249973" y="1201875"/>
            <a:chExt cx="1958568" cy="1888762"/>
          </a:xfrm>
        </p:grpSpPr>
        <p:sp>
          <p:nvSpPr>
            <p:cNvPr id="8819" name="Google Shape;881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81"/>
            <p:cNvGrpSpPr/>
            <p:nvPr/>
          </p:nvGrpSpPr>
          <p:grpSpPr>
            <a:xfrm>
              <a:off x="5853086" y="1789142"/>
              <a:ext cx="355454" cy="1048099"/>
              <a:chOff x="5576108" y="2016725"/>
              <a:chExt cx="565200" cy="1666560"/>
            </a:xfrm>
          </p:grpSpPr>
          <p:sp>
            <p:nvSpPr>
              <p:cNvPr id="8821" name="Google Shape;882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2" name="Google Shape;882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1"/>
            <p:cNvGrpSpPr/>
            <p:nvPr/>
          </p:nvGrpSpPr>
          <p:grpSpPr>
            <a:xfrm>
              <a:off x="4869455" y="2691676"/>
              <a:ext cx="1013897" cy="398961"/>
              <a:chOff x="4012057" y="3451825"/>
              <a:chExt cx="1612175" cy="634379"/>
            </a:xfrm>
          </p:grpSpPr>
          <p:sp>
            <p:nvSpPr>
              <p:cNvPr id="8824" name="Google Shape;882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5" name="Google Shape;882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1"/>
            <p:cNvGrpSpPr/>
            <p:nvPr/>
          </p:nvGrpSpPr>
          <p:grpSpPr>
            <a:xfrm>
              <a:off x="4276937" y="2155961"/>
              <a:ext cx="651965" cy="891358"/>
              <a:chOff x="3069908" y="2599997"/>
              <a:chExt cx="1036675" cy="1417328"/>
            </a:xfrm>
          </p:grpSpPr>
          <p:sp>
            <p:nvSpPr>
              <p:cNvPr id="8827" name="Google Shape;882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8" name="Google Shape;882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5054918" y="1201875"/>
              <a:ext cx="999548" cy="602711"/>
              <a:chOff x="4306958" y="1082925"/>
              <a:chExt cx="1589359" cy="958358"/>
            </a:xfrm>
          </p:grpSpPr>
          <p:sp>
            <p:nvSpPr>
              <p:cNvPr id="8830" name="Google Shape;883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1" name="Google Shape;883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4249973" y="1303451"/>
              <a:ext cx="799317" cy="841334"/>
              <a:chOff x="3027033" y="1244439"/>
              <a:chExt cx="1270977" cy="1337786"/>
            </a:xfrm>
          </p:grpSpPr>
          <p:sp>
            <p:nvSpPr>
              <p:cNvPr id="8833" name="Google Shape;883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4" name="Google Shape;883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5" name="Google Shape;8835;p81"/>
          <p:cNvGrpSpPr/>
          <p:nvPr/>
        </p:nvGrpSpPr>
        <p:grpSpPr>
          <a:xfrm>
            <a:off x="4057114" y="1858087"/>
            <a:ext cx="750769" cy="683784"/>
            <a:chOff x="4204684" y="2104422"/>
            <a:chExt cx="699822" cy="637382"/>
          </a:xfrm>
        </p:grpSpPr>
        <p:grpSp>
          <p:nvGrpSpPr>
            <p:cNvPr id="8836" name="Google Shape;8836;p81"/>
            <p:cNvGrpSpPr/>
            <p:nvPr/>
          </p:nvGrpSpPr>
          <p:grpSpPr>
            <a:xfrm>
              <a:off x="4204684" y="2430067"/>
              <a:ext cx="342957" cy="311738"/>
              <a:chOff x="4204684" y="2430067"/>
              <a:chExt cx="342957" cy="311738"/>
            </a:xfrm>
          </p:grpSpPr>
          <p:sp>
            <p:nvSpPr>
              <p:cNvPr id="8837" name="Google Shape;883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1"/>
            <p:cNvGrpSpPr/>
            <p:nvPr/>
          </p:nvGrpSpPr>
          <p:grpSpPr>
            <a:xfrm>
              <a:off x="4561586" y="2430067"/>
              <a:ext cx="342920" cy="311738"/>
              <a:chOff x="4561586" y="2430067"/>
              <a:chExt cx="342920" cy="311738"/>
            </a:xfrm>
          </p:grpSpPr>
          <p:sp>
            <p:nvSpPr>
              <p:cNvPr id="8840" name="Google Shape;884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1"/>
            <p:cNvGrpSpPr/>
            <p:nvPr/>
          </p:nvGrpSpPr>
          <p:grpSpPr>
            <a:xfrm>
              <a:off x="4561586" y="2104422"/>
              <a:ext cx="342920" cy="311738"/>
              <a:chOff x="4561586" y="2104422"/>
              <a:chExt cx="342920" cy="311738"/>
            </a:xfrm>
          </p:grpSpPr>
          <p:sp>
            <p:nvSpPr>
              <p:cNvPr id="8843" name="Google Shape;884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1"/>
            <p:cNvGrpSpPr/>
            <p:nvPr/>
          </p:nvGrpSpPr>
          <p:grpSpPr>
            <a:xfrm>
              <a:off x="4204684" y="2104422"/>
              <a:ext cx="342957" cy="311664"/>
              <a:chOff x="4204684" y="2104422"/>
              <a:chExt cx="342957" cy="311664"/>
            </a:xfrm>
          </p:grpSpPr>
          <p:sp>
            <p:nvSpPr>
              <p:cNvPr id="8846" name="Google Shape;884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81"/>
          <p:cNvGrpSpPr/>
          <p:nvPr/>
        </p:nvGrpSpPr>
        <p:grpSpPr>
          <a:xfrm>
            <a:off x="5521547" y="971301"/>
            <a:ext cx="660591" cy="688867"/>
            <a:chOff x="5830645" y="1267368"/>
            <a:chExt cx="530340" cy="553040"/>
          </a:xfrm>
        </p:grpSpPr>
        <p:sp>
          <p:nvSpPr>
            <p:cNvPr id="8849" name="Google Shape;884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0" name="Google Shape;8850;p81"/>
            <p:cNvGrpSpPr/>
            <p:nvPr/>
          </p:nvGrpSpPr>
          <p:grpSpPr>
            <a:xfrm>
              <a:off x="5830645" y="1267368"/>
              <a:ext cx="259743" cy="269909"/>
              <a:chOff x="5830645" y="1267368"/>
              <a:chExt cx="259743" cy="269909"/>
            </a:xfrm>
          </p:grpSpPr>
          <p:sp>
            <p:nvSpPr>
              <p:cNvPr id="8851" name="Google Shape;885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6101293" y="1267368"/>
              <a:ext cx="259692" cy="269909"/>
              <a:chOff x="6101293" y="1267368"/>
              <a:chExt cx="259692" cy="269909"/>
            </a:xfrm>
          </p:grpSpPr>
          <p:sp>
            <p:nvSpPr>
              <p:cNvPr id="8854" name="Google Shape;885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1"/>
            <p:cNvGrpSpPr/>
            <p:nvPr/>
          </p:nvGrpSpPr>
          <p:grpSpPr>
            <a:xfrm>
              <a:off x="5830645" y="1550500"/>
              <a:ext cx="259692" cy="269909"/>
              <a:chOff x="5830645" y="1550500"/>
              <a:chExt cx="259692" cy="269909"/>
            </a:xfrm>
          </p:grpSpPr>
          <p:sp>
            <p:nvSpPr>
              <p:cNvPr id="8857" name="Google Shape;885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6101293" y="1550500"/>
              <a:ext cx="259692" cy="269909"/>
              <a:chOff x="6101293" y="1550500"/>
              <a:chExt cx="259692" cy="269909"/>
            </a:xfrm>
          </p:grpSpPr>
          <p:sp>
            <p:nvSpPr>
              <p:cNvPr id="8860" name="Google Shape;886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2" name="Google Shape;8862;p81"/>
          <p:cNvGrpSpPr/>
          <p:nvPr/>
        </p:nvGrpSpPr>
        <p:grpSpPr>
          <a:xfrm>
            <a:off x="723700" y="1861760"/>
            <a:ext cx="697154" cy="679574"/>
            <a:chOff x="2679875" y="2361475"/>
            <a:chExt cx="780425" cy="760575"/>
          </a:xfrm>
        </p:grpSpPr>
        <p:sp>
          <p:nvSpPr>
            <p:cNvPr id="8863" name="Google Shape;886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1"/>
          <p:cNvGrpSpPr/>
          <p:nvPr/>
        </p:nvGrpSpPr>
        <p:grpSpPr>
          <a:xfrm>
            <a:off x="3122859" y="971352"/>
            <a:ext cx="735829" cy="684547"/>
            <a:chOff x="3351965" y="1148808"/>
            <a:chExt cx="750770" cy="698375"/>
          </a:xfrm>
        </p:grpSpPr>
        <p:grpSp>
          <p:nvGrpSpPr>
            <p:cNvPr id="8870" name="Google Shape;8870;p81"/>
            <p:cNvGrpSpPr/>
            <p:nvPr/>
          </p:nvGrpSpPr>
          <p:grpSpPr>
            <a:xfrm>
              <a:off x="3586796" y="1148808"/>
              <a:ext cx="294857" cy="286830"/>
              <a:chOff x="3750225" y="1774000"/>
              <a:chExt cx="149575" cy="145525"/>
            </a:xfrm>
          </p:grpSpPr>
          <p:sp>
            <p:nvSpPr>
              <p:cNvPr id="8871" name="Google Shape;887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1"/>
            <p:cNvGrpSpPr/>
            <p:nvPr/>
          </p:nvGrpSpPr>
          <p:grpSpPr>
            <a:xfrm>
              <a:off x="3779245" y="1375768"/>
              <a:ext cx="323490" cy="286978"/>
              <a:chOff x="3847850" y="1889150"/>
              <a:chExt cx="164100" cy="145600"/>
            </a:xfrm>
          </p:grpSpPr>
          <p:sp>
            <p:nvSpPr>
              <p:cNvPr id="8874" name="Google Shape;887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1"/>
            <p:cNvGrpSpPr/>
            <p:nvPr/>
          </p:nvGrpSpPr>
          <p:grpSpPr>
            <a:xfrm>
              <a:off x="3351965" y="1330435"/>
              <a:ext cx="295449" cy="285401"/>
              <a:chOff x="3631100" y="1866150"/>
              <a:chExt cx="149875" cy="144800"/>
            </a:xfrm>
          </p:grpSpPr>
          <p:sp>
            <p:nvSpPr>
              <p:cNvPr id="8877" name="Google Shape;887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1"/>
            <p:cNvGrpSpPr/>
            <p:nvPr/>
          </p:nvGrpSpPr>
          <p:grpSpPr>
            <a:xfrm>
              <a:off x="3548208" y="1560352"/>
              <a:ext cx="294808" cy="286830"/>
              <a:chOff x="3730650" y="1982800"/>
              <a:chExt cx="149550" cy="145525"/>
            </a:xfrm>
          </p:grpSpPr>
          <p:sp>
            <p:nvSpPr>
              <p:cNvPr id="8880" name="Google Shape;888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2" name="Google Shape;8882;p81"/>
          <p:cNvGrpSpPr/>
          <p:nvPr/>
        </p:nvGrpSpPr>
        <p:grpSpPr>
          <a:xfrm>
            <a:off x="7624512" y="971306"/>
            <a:ext cx="804565" cy="677795"/>
            <a:chOff x="7636443" y="1204988"/>
            <a:chExt cx="804565" cy="677795"/>
          </a:xfrm>
        </p:grpSpPr>
        <p:grpSp>
          <p:nvGrpSpPr>
            <p:cNvPr id="8883" name="Google Shape;8883;p81"/>
            <p:cNvGrpSpPr/>
            <p:nvPr/>
          </p:nvGrpSpPr>
          <p:grpSpPr>
            <a:xfrm>
              <a:off x="7636443" y="1509705"/>
              <a:ext cx="804565" cy="373078"/>
              <a:chOff x="7636443" y="1509705"/>
              <a:chExt cx="804565" cy="373078"/>
            </a:xfrm>
          </p:grpSpPr>
          <p:sp>
            <p:nvSpPr>
              <p:cNvPr id="8884" name="Google Shape;888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1"/>
            <p:cNvGrpSpPr/>
            <p:nvPr/>
          </p:nvGrpSpPr>
          <p:grpSpPr>
            <a:xfrm>
              <a:off x="7636443" y="1408133"/>
              <a:ext cx="804565" cy="373078"/>
              <a:chOff x="7636443" y="1408133"/>
              <a:chExt cx="804565" cy="373078"/>
            </a:xfrm>
          </p:grpSpPr>
          <p:sp>
            <p:nvSpPr>
              <p:cNvPr id="8887" name="Google Shape;888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7636443" y="1306560"/>
              <a:ext cx="804565" cy="373078"/>
              <a:chOff x="7636443" y="1306560"/>
              <a:chExt cx="804565" cy="373078"/>
            </a:xfrm>
          </p:grpSpPr>
          <p:sp>
            <p:nvSpPr>
              <p:cNvPr id="8890" name="Google Shape;889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1"/>
            <p:cNvGrpSpPr/>
            <p:nvPr/>
          </p:nvGrpSpPr>
          <p:grpSpPr>
            <a:xfrm>
              <a:off x="7636443" y="1204988"/>
              <a:ext cx="804565" cy="373078"/>
              <a:chOff x="7636443" y="1204988"/>
              <a:chExt cx="804565" cy="373078"/>
            </a:xfrm>
          </p:grpSpPr>
          <p:sp>
            <p:nvSpPr>
              <p:cNvPr id="8893" name="Google Shape;889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81"/>
          <p:cNvGrpSpPr/>
          <p:nvPr/>
        </p:nvGrpSpPr>
        <p:grpSpPr>
          <a:xfrm>
            <a:off x="4963358" y="1878721"/>
            <a:ext cx="661339" cy="661188"/>
            <a:chOff x="3990000" y="975400"/>
            <a:chExt cx="3934200" cy="3933300"/>
          </a:xfrm>
        </p:grpSpPr>
        <p:sp>
          <p:nvSpPr>
            <p:cNvPr id="8896" name="Google Shape;889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1"/>
          <p:cNvGrpSpPr/>
          <p:nvPr/>
        </p:nvGrpSpPr>
        <p:grpSpPr>
          <a:xfrm>
            <a:off x="6607006" y="1857359"/>
            <a:ext cx="868881" cy="684241"/>
            <a:chOff x="6598259" y="2078634"/>
            <a:chExt cx="868881" cy="684241"/>
          </a:xfrm>
        </p:grpSpPr>
        <p:sp>
          <p:nvSpPr>
            <p:cNvPr id="8901" name="Google Shape;890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7" name="Google Shape;8907;p81"/>
            <p:cNvGrpSpPr/>
            <p:nvPr/>
          </p:nvGrpSpPr>
          <p:grpSpPr>
            <a:xfrm>
              <a:off x="6808175" y="2078634"/>
              <a:ext cx="452229" cy="684241"/>
              <a:chOff x="6808175" y="2078634"/>
              <a:chExt cx="452229" cy="684241"/>
            </a:xfrm>
          </p:grpSpPr>
          <p:sp>
            <p:nvSpPr>
              <p:cNvPr id="8908" name="Google Shape;890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4" name="Google Shape;8914;p81"/>
              <p:cNvGrpSpPr/>
              <p:nvPr/>
            </p:nvGrpSpPr>
            <p:grpSpPr>
              <a:xfrm>
                <a:off x="6821586" y="2078634"/>
                <a:ext cx="426871" cy="684241"/>
                <a:chOff x="6821586" y="2078634"/>
                <a:chExt cx="426871" cy="684241"/>
              </a:xfrm>
            </p:grpSpPr>
            <p:grpSp>
              <p:nvGrpSpPr>
                <p:cNvPr id="8915" name="Google Shape;8915;p81"/>
                <p:cNvGrpSpPr/>
                <p:nvPr/>
              </p:nvGrpSpPr>
              <p:grpSpPr>
                <a:xfrm>
                  <a:off x="6821586" y="2078634"/>
                  <a:ext cx="426871" cy="684241"/>
                  <a:chOff x="6821586" y="2078634"/>
                  <a:chExt cx="426871" cy="684241"/>
                </a:xfrm>
              </p:grpSpPr>
              <p:sp>
                <p:nvSpPr>
                  <p:cNvPr id="8916" name="Google Shape;891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5" name="Google Shape;893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41" name="Google Shape;8941;p81"/>
          <p:cNvGrpSpPr/>
          <p:nvPr/>
        </p:nvGrpSpPr>
        <p:grpSpPr>
          <a:xfrm>
            <a:off x="5780173" y="1862968"/>
            <a:ext cx="671358" cy="671358"/>
            <a:chOff x="6535625" y="760425"/>
            <a:chExt cx="1665900" cy="1665900"/>
          </a:xfrm>
        </p:grpSpPr>
        <p:sp>
          <p:nvSpPr>
            <p:cNvPr id="8942" name="Google Shape;894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1"/>
          <p:cNvGrpSpPr/>
          <p:nvPr/>
        </p:nvGrpSpPr>
        <p:grpSpPr>
          <a:xfrm>
            <a:off x="716989" y="3531368"/>
            <a:ext cx="1340789" cy="640830"/>
            <a:chOff x="238125" y="1151100"/>
            <a:chExt cx="7139450" cy="3412300"/>
          </a:xfrm>
        </p:grpSpPr>
        <p:sp>
          <p:nvSpPr>
            <p:cNvPr id="8947" name="Google Shape;894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1"/>
          <p:cNvGrpSpPr/>
          <p:nvPr/>
        </p:nvGrpSpPr>
        <p:grpSpPr>
          <a:xfrm>
            <a:off x="5584212" y="2734649"/>
            <a:ext cx="985357" cy="585764"/>
            <a:chOff x="5145061" y="2881789"/>
            <a:chExt cx="1107641" cy="658458"/>
          </a:xfrm>
        </p:grpSpPr>
        <p:grpSp>
          <p:nvGrpSpPr>
            <p:cNvPr id="8960" name="Google Shape;8960;p81"/>
            <p:cNvGrpSpPr/>
            <p:nvPr/>
          </p:nvGrpSpPr>
          <p:grpSpPr>
            <a:xfrm>
              <a:off x="5722989" y="3244587"/>
              <a:ext cx="529713" cy="295659"/>
              <a:chOff x="5722989" y="3244587"/>
              <a:chExt cx="529713" cy="295659"/>
            </a:xfrm>
          </p:grpSpPr>
          <p:sp>
            <p:nvSpPr>
              <p:cNvPr id="8961" name="Google Shape;896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2" name="Google Shape;896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3" name="Google Shape;8963;p81"/>
            <p:cNvGrpSpPr/>
            <p:nvPr/>
          </p:nvGrpSpPr>
          <p:grpSpPr>
            <a:xfrm>
              <a:off x="5145061" y="3244587"/>
              <a:ext cx="536807" cy="295659"/>
              <a:chOff x="5145061" y="3244587"/>
              <a:chExt cx="536807" cy="295659"/>
            </a:xfrm>
          </p:grpSpPr>
          <p:sp>
            <p:nvSpPr>
              <p:cNvPr id="8964" name="Google Shape;896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5" name="Google Shape;896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6" name="Google Shape;8966;p81"/>
            <p:cNvGrpSpPr/>
            <p:nvPr/>
          </p:nvGrpSpPr>
          <p:grpSpPr>
            <a:xfrm>
              <a:off x="5341327" y="2898245"/>
              <a:ext cx="532309" cy="614891"/>
              <a:chOff x="5341327" y="2898245"/>
              <a:chExt cx="532309" cy="614891"/>
            </a:xfrm>
          </p:grpSpPr>
          <p:sp>
            <p:nvSpPr>
              <p:cNvPr id="8967" name="Google Shape;896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8" name="Google Shape;896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9" name="Google Shape;8969;p81"/>
            <p:cNvGrpSpPr/>
            <p:nvPr/>
          </p:nvGrpSpPr>
          <p:grpSpPr>
            <a:xfrm>
              <a:off x="5532290" y="2881789"/>
              <a:ext cx="620516" cy="305456"/>
              <a:chOff x="5532290" y="2881789"/>
              <a:chExt cx="620516" cy="305456"/>
            </a:xfrm>
          </p:grpSpPr>
          <p:sp>
            <p:nvSpPr>
              <p:cNvPr id="8970" name="Google Shape;897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71" name="Google Shape;897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972" name="Google Shape;8972;p81"/>
          <p:cNvGrpSpPr/>
          <p:nvPr/>
        </p:nvGrpSpPr>
        <p:grpSpPr>
          <a:xfrm>
            <a:off x="8163135" y="3526707"/>
            <a:ext cx="269068" cy="645491"/>
            <a:chOff x="7026852" y="3311869"/>
            <a:chExt cx="434331" cy="1041954"/>
          </a:xfrm>
        </p:grpSpPr>
        <p:sp>
          <p:nvSpPr>
            <p:cNvPr id="8973" name="Google Shape;897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1"/>
          <p:cNvGrpSpPr/>
          <p:nvPr/>
        </p:nvGrpSpPr>
        <p:grpSpPr>
          <a:xfrm>
            <a:off x="6179716" y="3565945"/>
            <a:ext cx="293882" cy="293836"/>
            <a:chOff x="4873519" y="3311869"/>
            <a:chExt cx="499374" cy="499296"/>
          </a:xfrm>
        </p:grpSpPr>
        <p:sp>
          <p:nvSpPr>
            <p:cNvPr id="8977" name="Google Shape;897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1"/>
          <p:cNvGrpSpPr/>
          <p:nvPr/>
        </p:nvGrpSpPr>
        <p:grpSpPr>
          <a:xfrm>
            <a:off x="6179716" y="3878316"/>
            <a:ext cx="293882" cy="293882"/>
            <a:chOff x="4873519" y="3875839"/>
            <a:chExt cx="499374" cy="499374"/>
          </a:xfrm>
        </p:grpSpPr>
        <p:sp>
          <p:nvSpPr>
            <p:cNvPr id="8980" name="Google Shape;898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1"/>
          <p:cNvGrpSpPr/>
          <p:nvPr/>
        </p:nvGrpSpPr>
        <p:grpSpPr>
          <a:xfrm>
            <a:off x="2410244" y="1850269"/>
            <a:ext cx="698104" cy="698208"/>
            <a:chOff x="2565073" y="2075876"/>
            <a:chExt cx="672482" cy="672518"/>
          </a:xfrm>
        </p:grpSpPr>
        <p:sp>
          <p:nvSpPr>
            <p:cNvPr id="8983" name="Google Shape;898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1"/>
          <p:cNvGrpSpPr/>
          <p:nvPr/>
        </p:nvGrpSpPr>
        <p:grpSpPr>
          <a:xfrm>
            <a:off x="5633655" y="3534869"/>
            <a:ext cx="438354" cy="637329"/>
            <a:chOff x="1697726" y="3244179"/>
            <a:chExt cx="788124" cy="1146069"/>
          </a:xfrm>
        </p:grpSpPr>
        <p:sp>
          <p:nvSpPr>
            <p:cNvPr id="8990" name="Google Shape;899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2" name="Google Shape;899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3" name="Google Shape;8993;p81"/>
          <p:cNvGrpSpPr/>
          <p:nvPr/>
        </p:nvGrpSpPr>
        <p:grpSpPr>
          <a:xfrm>
            <a:off x="7634869" y="1863232"/>
            <a:ext cx="799565" cy="670282"/>
            <a:chOff x="7617850" y="2063282"/>
            <a:chExt cx="799565" cy="670282"/>
          </a:xfrm>
        </p:grpSpPr>
        <p:cxnSp>
          <p:nvCxnSpPr>
            <p:cNvPr id="8994" name="Google Shape;899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5" name="Google Shape;899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6" name="Google Shape;899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7" name="Google Shape;899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8" name="Google Shape;899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999" name="Google Shape;899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000" name="Google Shape;9000;p81"/>
            <p:cNvGrpSpPr/>
            <p:nvPr/>
          </p:nvGrpSpPr>
          <p:grpSpPr>
            <a:xfrm>
              <a:off x="7734309" y="2063282"/>
              <a:ext cx="570957" cy="620095"/>
              <a:chOff x="7734309" y="2063282"/>
              <a:chExt cx="570957" cy="620095"/>
            </a:xfrm>
          </p:grpSpPr>
          <p:grpSp>
            <p:nvGrpSpPr>
              <p:cNvPr id="9001" name="Google Shape;9001;p81"/>
              <p:cNvGrpSpPr/>
              <p:nvPr/>
            </p:nvGrpSpPr>
            <p:grpSpPr>
              <a:xfrm>
                <a:off x="8031573" y="2063282"/>
                <a:ext cx="273693" cy="620095"/>
                <a:chOff x="8031573" y="2063282"/>
                <a:chExt cx="273693" cy="620095"/>
              </a:xfrm>
            </p:grpSpPr>
            <p:sp>
              <p:nvSpPr>
                <p:cNvPr id="9002" name="Google Shape;900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flipH="1">
                <a:off x="7734309" y="2063282"/>
                <a:ext cx="273693" cy="620095"/>
                <a:chOff x="8031573" y="2063282"/>
                <a:chExt cx="273693" cy="620095"/>
              </a:xfrm>
            </p:grpSpPr>
            <p:sp>
              <p:nvSpPr>
                <p:cNvPr id="9007" name="Google Shape;900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011" name="Google Shape;901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3" name="Google Shape;9013;p81"/>
          <p:cNvGrpSpPr/>
          <p:nvPr/>
        </p:nvGrpSpPr>
        <p:grpSpPr>
          <a:xfrm>
            <a:off x="7821475" y="2716715"/>
            <a:ext cx="602567" cy="601884"/>
            <a:chOff x="1186975" y="238125"/>
            <a:chExt cx="5244275" cy="5238325"/>
          </a:xfrm>
        </p:grpSpPr>
        <p:sp>
          <p:nvSpPr>
            <p:cNvPr id="9014" name="Google Shape;901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3264213" y="1856199"/>
            <a:ext cx="651848" cy="687338"/>
            <a:chOff x="3400515" y="2056248"/>
            <a:chExt cx="698134" cy="735987"/>
          </a:xfrm>
        </p:grpSpPr>
        <p:grpSp>
          <p:nvGrpSpPr>
            <p:cNvPr id="9019" name="Google Shape;9019;p81"/>
            <p:cNvGrpSpPr/>
            <p:nvPr/>
          </p:nvGrpSpPr>
          <p:grpSpPr>
            <a:xfrm>
              <a:off x="3400515" y="2283913"/>
              <a:ext cx="312919" cy="219900"/>
              <a:chOff x="3400515" y="2283913"/>
              <a:chExt cx="312919" cy="219900"/>
            </a:xfrm>
          </p:grpSpPr>
          <p:sp>
            <p:nvSpPr>
              <p:cNvPr id="9020" name="Google Shape;902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1" name="Google Shape;902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022" name="Google Shape;9022;p81"/>
            <p:cNvGrpSpPr/>
            <p:nvPr/>
          </p:nvGrpSpPr>
          <p:grpSpPr>
            <a:xfrm>
              <a:off x="3547823" y="2461089"/>
              <a:ext cx="219900" cy="331146"/>
              <a:chOff x="3547823" y="2461089"/>
              <a:chExt cx="219900" cy="331146"/>
            </a:xfrm>
          </p:grpSpPr>
          <p:sp>
            <p:nvSpPr>
              <p:cNvPr id="9023" name="Google Shape;902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4" name="Google Shape;902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025" name="Google Shape;9025;p81"/>
            <p:cNvGrpSpPr/>
            <p:nvPr/>
          </p:nvGrpSpPr>
          <p:grpSpPr>
            <a:xfrm>
              <a:off x="3734138" y="2461089"/>
              <a:ext cx="219900" cy="331146"/>
              <a:chOff x="3734138" y="2461089"/>
              <a:chExt cx="219900" cy="331146"/>
            </a:xfrm>
          </p:grpSpPr>
          <p:sp>
            <p:nvSpPr>
              <p:cNvPr id="9026" name="Google Shape;902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7" name="Google Shape;902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028" name="Google Shape;9028;p81"/>
            <p:cNvGrpSpPr/>
            <p:nvPr/>
          </p:nvGrpSpPr>
          <p:grpSpPr>
            <a:xfrm>
              <a:off x="3787560" y="2281742"/>
              <a:ext cx="311089" cy="219900"/>
              <a:chOff x="3787560" y="2281742"/>
              <a:chExt cx="311089" cy="219900"/>
            </a:xfrm>
          </p:grpSpPr>
          <p:sp>
            <p:nvSpPr>
              <p:cNvPr id="9029" name="Google Shape;902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30" name="Google Shape;903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031" name="Google Shape;9031;p81"/>
            <p:cNvGrpSpPr/>
            <p:nvPr/>
          </p:nvGrpSpPr>
          <p:grpSpPr>
            <a:xfrm>
              <a:off x="3637290" y="2056248"/>
              <a:ext cx="219900" cy="330736"/>
              <a:chOff x="3637290" y="2056248"/>
              <a:chExt cx="219900" cy="330736"/>
            </a:xfrm>
          </p:grpSpPr>
          <p:sp>
            <p:nvSpPr>
              <p:cNvPr id="9032" name="Google Shape;903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033" name="Google Shape;903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034" name="Google Shape;9034;p81"/>
          <p:cNvGrpSpPr/>
          <p:nvPr/>
        </p:nvGrpSpPr>
        <p:grpSpPr>
          <a:xfrm>
            <a:off x="2555919" y="2726205"/>
            <a:ext cx="1268144" cy="592394"/>
            <a:chOff x="238125" y="1188750"/>
            <a:chExt cx="7140450" cy="3335550"/>
          </a:xfrm>
        </p:grpSpPr>
        <p:sp>
          <p:nvSpPr>
            <p:cNvPr id="9035" name="Google Shape;903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1"/>
          <p:cNvGrpSpPr/>
          <p:nvPr/>
        </p:nvGrpSpPr>
        <p:grpSpPr>
          <a:xfrm>
            <a:off x="6663819" y="2728360"/>
            <a:ext cx="1053944" cy="590147"/>
            <a:chOff x="238125" y="1335475"/>
            <a:chExt cx="5418735" cy="3034175"/>
          </a:xfrm>
        </p:grpSpPr>
        <p:sp>
          <p:nvSpPr>
            <p:cNvPr id="9041" name="Google Shape;904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1"/>
          <p:cNvGrpSpPr/>
          <p:nvPr/>
        </p:nvGrpSpPr>
        <p:grpSpPr>
          <a:xfrm>
            <a:off x="4094628" y="3533259"/>
            <a:ext cx="1268207" cy="638939"/>
            <a:chOff x="3967651" y="3645904"/>
            <a:chExt cx="1479304" cy="745292"/>
          </a:xfrm>
        </p:grpSpPr>
        <p:grpSp>
          <p:nvGrpSpPr>
            <p:cNvPr id="9045" name="Google Shape;9045;p81"/>
            <p:cNvGrpSpPr/>
            <p:nvPr/>
          </p:nvGrpSpPr>
          <p:grpSpPr>
            <a:xfrm>
              <a:off x="3967651" y="4009026"/>
              <a:ext cx="1479304" cy="382170"/>
              <a:chOff x="3967651" y="4009026"/>
              <a:chExt cx="1479304" cy="382170"/>
            </a:xfrm>
          </p:grpSpPr>
          <p:grpSp>
            <p:nvGrpSpPr>
              <p:cNvPr id="9046" name="Google Shape;9046;p81"/>
              <p:cNvGrpSpPr/>
              <p:nvPr/>
            </p:nvGrpSpPr>
            <p:grpSpPr>
              <a:xfrm>
                <a:off x="4892216" y="4195630"/>
                <a:ext cx="554739" cy="195566"/>
                <a:chOff x="3604375" y="4892160"/>
                <a:chExt cx="1651500" cy="582215"/>
              </a:xfrm>
            </p:grpSpPr>
            <p:sp>
              <p:nvSpPr>
                <p:cNvPr id="9047" name="Google Shape;904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1"/>
              <p:cNvGrpSpPr/>
              <p:nvPr/>
            </p:nvGrpSpPr>
            <p:grpSpPr>
              <a:xfrm>
                <a:off x="3967651" y="4146303"/>
                <a:ext cx="579402" cy="244893"/>
                <a:chOff x="851875" y="4745310"/>
                <a:chExt cx="1724925" cy="729065"/>
              </a:xfrm>
            </p:grpSpPr>
            <p:sp>
              <p:nvSpPr>
                <p:cNvPr id="9050" name="Google Shape;905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1"/>
              <p:cNvGrpSpPr/>
              <p:nvPr/>
            </p:nvGrpSpPr>
            <p:grpSpPr>
              <a:xfrm>
                <a:off x="4460753" y="4009026"/>
                <a:ext cx="493110" cy="382170"/>
                <a:chOff x="2319875" y="4336625"/>
                <a:chExt cx="1468025" cy="1137750"/>
              </a:xfrm>
            </p:grpSpPr>
            <p:sp>
              <p:nvSpPr>
                <p:cNvPr id="9053" name="Google Shape;905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5" name="Google Shape;9055;p81"/>
            <p:cNvGrpSpPr/>
            <p:nvPr/>
          </p:nvGrpSpPr>
          <p:grpSpPr>
            <a:xfrm>
              <a:off x="4479443" y="3645904"/>
              <a:ext cx="455965" cy="388789"/>
              <a:chOff x="2957425" y="238100"/>
              <a:chExt cx="1910200" cy="1628775"/>
            </a:xfrm>
          </p:grpSpPr>
          <p:sp>
            <p:nvSpPr>
              <p:cNvPr id="9056" name="Google Shape;905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6" name="Google Shape;9066;p81"/>
          <p:cNvGrpSpPr/>
          <p:nvPr/>
        </p:nvGrpSpPr>
        <p:grpSpPr>
          <a:xfrm>
            <a:off x="2480742" y="3534460"/>
            <a:ext cx="1243128" cy="637739"/>
            <a:chOff x="2496310" y="3693351"/>
            <a:chExt cx="1342906" cy="688926"/>
          </a:xfrm>
        </p:grpSpPr>
        <p:grpSp>
          <p:nvGrpSpPr>
            <p:cNvPr id="9067" name="Google Shape;9067;p81"/>
            <p:cNvGrpSpPr/>
            <p:nvPr/>
          </p:nvGrpSpPr>
          <p:grpSpPr>
            <a:xfrm>
              <a:off x="2496310" y="3693351"/>
              <a:ext cx="1342906" cy="688875"/>
              <a:chOff x="2496310" y="3693351"/>
              <a:chExt cx="1342906" cy="688875"/>
            </a:xfrm>
          </p:grpSpPr>
          <p:sp>
            <p:nvSpPr>
              <p:cNvPr id="9068" name="Google Shape;906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81"/>
              <p:cNvCxnSpPr>
                <a:stCxn id="90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075" name="Google Shape;9075;p81"/>
              <p:cNvCxnSpPr>
                <a:stCxn id="90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076" name="Google Shape;9076;p81"/>
              <p:cNvCxnSpPr>
                <a:stCxn id="90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7" name="Google Shape;9077;p81"/>
              <p:cNvCxnSpPr>
                <a:stCxn id="90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8" name="Google Shape;9078;p81"/>
              <p:cNvCxnSpPr>
                <a:stCxn id="90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079" name="Google Shape;9079;p81"/>
            <p:cNvGrpSpPr/>
            <p:nvPr/>
          </p:nvGrpSpPr>
          <p:grpSpPr>
            <a:xfrm>
              <a:off x="2675275" y="3930557"/>
              <a:ext cx="1003306" cy="451719"/>
              <a:chOff x="2675275" y="4174282"/>
              <a:chExt cx="1003306" cy="451719"/>
            </a:xfrm>
          </p:grpSpPr>
          <p:sp>
            <p:nvSpPr>
              <p:cNvPr id="9080" name="Google Shape;908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3" name="Google Shape;9083;p81"/>
          <p:cNvGrpSpPr/>
          <p:nvPr/>
        </p:nvGrpSpPr>
        <p:grpSpPr>
          <a:xfrm>
            <a:off x="1654412" y="971306"/>
            <a:ext cx="574511" cy="874709"/>
            <a:chOff x="1715404" y="1112080"/>
            <a:chExt cx="642270" cy="977984"/>
          </a:xfrm>
        </p:grpSpPr>
        <p:grpSp>
          <p:nvGrpSpPr>
            <p:cNvPr id="9084" name="Google Shape;9084;p81"/>
            <p:cNvGrpSpPr/>
            <p:nvPr/>
          </p:nvGrpSpPr>
          <p:grpSpPr>
            <a:xfrm>
              <a:off x="1715404" y="1112080"/>
              <a:ext cx="642270" cy="977984"/>
              <a:chOff x="1715404" y="1112080"/>
              <a:chExt cx="642270" cy="977984"/>
            </a:xfrm>
          </p:grpSpPr>
          <p:sp>
            <p:nvSpPr>
              <p:cNvPr id="9085" name="Google Shape;908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81"/>
            <p:cNvGrpSpPr/>
            <p:nvPr/>
          </p:nvGrpSpPr>
          <p:grpSpPr>
            <a:xfrm>
              <a:off x="1768927" y="1165603"/>
              <a:ext cx="535225" cy="851367"/>
              <a:chOff x="1768927" y="1165603"/>
              <a:chExt cx="535225" cy="851367"/>
            </a:xfrm>
          </p:grpSpPr>
          <p:sp>
            <p:nvSpPr>
              <p:cNvPr id="9088" name="Google Shape;908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81"/>
            <p:cNvGrpSpPr/>
            <p:nvPr/>
          </p:nvGrpSpPr>
          <p:grpSpPr>
            <a:xfrm>
              <a:off x="1822449" y="1219125"/>
              <a:ext cx="428180" cy="718859"/>
              <a:chOff x="1822449" y="1219125"/>
              <a:chExt cx="428180" cy="718859"/>
            </a:xfrm>
          </p:grpSpPr>
          <p:sp>
            <p:nvSpPr>
              <p:cNvPr id="9091" name="Google Shape;909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1"/>
            <p:cNvGrpSpPr/>
            <p:nvPr/>
          </p:nvGrpSpPr>
          <p:grpSpPr>
            <a:xfrm>
              <a:off x="1875972" y="1272648"/>
              <a:ext cx="321135" cy="586939"/>
              <a:chOff x="1875972" y="1272648"/>
              <a:chExt cx="321135" cy="586939"/>
            </a:xfrm>
          </p:grpSpPr>
          <p:sp>
            <p:nvSpPr>
              <p:cNvPr id="9094" name="Google Shape;909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6" name="Google Shape;9096;p81"/>
          <p:cNvGrpSpPr/>
          <p:nvPr/>
        </p:nvGrpSpPr>
        <p:grpSpPr>
          <a:xfrm>
            <a:off x="7761573" y="3528028"/>
            <a:ext cx="293855" cy="644170"/>
            <a:chOff x="241025" y="3151575"/>
            <a:chExt cx="293855" cy="644170"/>
          </a:xfrm>
        </p:grpSpPr>
        <p:sp>
          <p:nvSpPr>
            <p:cNvPr id="9097" name="Google Shape;909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1"/>
          <p:cNvGrpSpPr/>
          <p:nvPr/>
        </p:nvGrpSpPr>
        <p:grpSpPr>
          <a:xfrm>
            <a:off x="709557" y="2728028"/>
            <a:ext cx="1779649" cy="591620"/>
            <a:chOff x="246070" y="1983375"/>
            <a:chExt cx="1855347" cy="616849"/>
          </a:xfrm>
        </p:grpSpPr>
        <p:sp>
          <p:nvSpPr>
            <p:cNvPr id="9100" name="Google Shape;910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1"/>
          <p:cNvGrpSpPr/>
          <p:nvPr/>
        </p:nvGrpSpPr>
        <p:grpSpPr>
          <a:xfrm>
            <a:off x="2320424" y="971306"/>
            <a:ext cx="711055" cy="745993"/>
            <a:chOff x="2496269" y="1171698"/>
            <a:chExt cx="761953" cy="799392"/>
          </a:xfrm>
        </p:grpSpPr>
        <p:grpSp>
          <p:nvGrpSpPr>
            <p:cNvPr id="9110" name="Google Shape;9110;p81"/>
            <p:cNvGrpSpPr/>
            <p:nvPr/>
          </p:nvGrpSpPr>
          <p:grpSpPr>
            <a:xfrm>
              <a:off x="2496269" y="1171698"/>
              <a:ext cx="761953" cy="723022"/>
              <a:chOff x="2496269" y="1171698"/>
              <a:chExt cx="761953" cy="723022"/>
            </a:xfrm>
          </p:grpSpPr>
          <p:sp>
            <p:nvSpPr>
              <p:cNvPr id="9111" name="Google Shape;911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3" name="Google Shape;9113;p81"/>
              <p:cNvGrpSpPr/>
              <p:nvPr/>
            </p:nvGrpSpPr>
            <p:grpSpPr>
              <a:xfrm>
                <a:off x="2496269" y="1171698"/>
                <a:ext cx="761953" cy="723022"/>
                <a:chOff x="2496269" y="1120652"/>
                <a:chExt cx="761953" cy="723022"/>
              </a:xfrm>
            </p:grpSpPr>
            <p:grpSp>
              <p:nvGrpSpPr>
                <p:cNvPr id="9114" name="Google Shape;9114;p81"/>
                <p:cNvGrpSpPr/>
                <p:nvPr/>
              </p:nvGrpSpPr>
              <p:grpSpPr>
                <a:xfrm>
                  <a:off x="2496269" y="1120652"/>
                  <a:ext cx="761953" cy="723022"/>
                  <a:chOff x="2496269" y="1120652"/>
                  <a:chExt cx="761953" cy="723022"/>
                </a:xfrm>
              </p:grpSpPr>
              <p:grpSp>
                <p:nvGrpSpPr>
                  <p:cNvPr id="9115" name="Google Shape;9115;p81"/>
                  <p:cNvGrpSpPr/>
                  <p:nvPr/>
                </p:nvGrpSpPr>
                <p:grpSpPr>
                  <a:xfrm>
                    <a:off x="2496269" y="1304589"/>
                    <a:ext cx="407089" cy="305057"/>
                    <a:chOff x="2496269" y="1304589"/>
                    <a:chExt cx="407089" cy="305057"/>
                  </a:xfrm>
                </p:grpSpPr>
                <p:sp>
                  <p:nvSpPr>
                    <p:cNvPr id="9116" name="Google Shape;911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1"/>
                  <p:cNvGrpSpPr/>
                  <p:nvPr/>
                </p:nvGrpSpPr>
                <p:grpSpPr>
                  <a:xfrm>
                    <a:off x="2586468" y="1493376"/>
                    <a:ext cx="358850" cy="349656"/>
                    <a:chOff x="2586468" y="1493376"/>
                    <a:chExt cx="358850" cy="349656"/>
                  </a:xfrm>
                </p:grpSpPr>
                <p:sp>
                  <p:nvSpPr>
                    <p:cNvPr id="9119" name="Google Shape;911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1"/>
                  <p:cNvGrpSpPr/>
                  <p:nvPr/>
                </p:nvGrpSpPr>
                <p:grpSpPr>
                  <a:xfrm>
                    <a:off x="2807939" y="1494024"/>
                    <a:ext cx="358857" cy="349650"/>
                    <a:chOff x="2807939" y="1494024"/>
                    <a:chExt cx="358857" cy="349650"/>
                  </a:xfrm>
                </p:grpSpPr>
                <p:sp>
                  <p:nvSpPr>
                    <p:cNvPr id="9122" name="Google Shape;912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81"/>
                  <p:cNvGrpSpPr/>
                  <p:nvPr/>
                </p:nvGrpSpPr>
                <p:grpSpPr>
                  <a:xfrm>
                    <a:off x="2851133" y="1305635"/>
                    <a:ext cx="407089" cy="305057"/>
                    <a:chOff x="2851133" y="1305635"/>
                    <a:chExt cx="407089" cy="305057"/>
                  </a:xfrm>
                </p:grpSpPr>
                <p:sp>
                  <p:nvSpPr>
                    <p:cNvPr id="9125" name="Google Shape;912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1"/>
                  <p:cNvGrpSpPr/>
                  <p:nvPr/>
                </p:nvGrpSpPr>
                <p:grpSpPr>
                  <a:xfrm>
                    <a:off x="2727495" y="1120652"/>
                    <a:ext cx="300271" cy="396358"/>
                    <a:chOff x="2727495" y="1120652"/>
                    <a:chExt cx="300271" cy="396358"/>
                  </a:xfrm>
                </p:grpSpPr>
                <p:sp>
                  <p:nvSpPr>
                    <p:cNvPr id="9128" name="Google Shape;912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81"/>
                <p:cNvGrpSpPr/>
                <p:nvPr/>
              </p:nvGrpSpPr>
              <p:grpSpPr>
                <a:xfrm>
                  <a:off x="2722305" y="1350460"/>
                  <a:ext cx="308357" cy="308344"/>
                  <a:chOff x="2722305" y="1350460"/>
                  <a:chExt cx="308357" cy="308344"/>
                </a:xfrm>
              </p:grpSpPr>
              <p:sp>
                <p:nvSpPr>
                  <p:cNvPr id="9131" name="Google Shape;913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81"/>
                  <p:cNvGrpSpPr/>
                  <p:nvPr/>
                </p:nvGrpSpPr>
                <p:grpSpPr>
                  <a:xfrm>
                    <a:off x="2725064" y="1364529"/>
                    <a:ext cx="297954" cy="280182"/>
                    <a:chOff x="2725064" y="1364529"/>
                    <a:chExt cx="297954" cy="280182"/>
                  </a:xfrm>
                </p:grpSpPr>
                <p:sp>
                  <p:nvSpPr>
                    <p:cNvPr id="9133" name="Google Shape;913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138" name="Google Shape;913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1"/>
          <p:cNvGrpSpPr/>
          <p:nvPr/>
        </p:nvGrpSpPr>
        <p:grpSpPr>
          <a:xfrm>
            <a:off x="3909124" y="2727412"/>
            <a:ext cx="1569144" cy="591015"/>
            <a:chOff x="3820100" y="3023049"/>
            <a:chExt cx="1303926" cy="491162"/>
          </a:xfrm>
        </p:grpSpPr>
        <p:grpSp>
          <p:nvGrpSpPr>
            <p:cNvPr id="9144" name="Google Shape;9144;p81"/>
            <p:cNvGrpSpPr/>
            <p:nvPr/>
          </p:nvGrpSpPr>
          <p:grpSpPr>
            <a:xfrm>
              <a:off x="3820100" y="3023072"/>
              <a:ext cx="1303926" cy="491139"/>
              <a:chOff x="3820100" y="3023072"/>
              <a:chExt cx="1303926" cy="491139"/>
            </a:xfrm>
          </p:grpSpPr>
          <p:sp>
            <p:nvSpPr>
              <p:cNvPr id="9145" name="Google Shape;914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1"/>
            <p:cNvGrpSpPr/>
            <p:nvPr/>
          </p:nvGrpSpPr>
          <p:grpSpPr>
            <a:xfrm>
              <a:off x="4132439" y="3023645"/>
              <a:ext cx="393633" cy="177096"/>
              <a:chOff x="4132439" y="3023645"/>
              <a:chExt cx="393633" cy="177096"/>
            </a:xfrm>
          </p:grpSpPr>
          <p:sp>
            <p:nvSpPr>
              <p:cNvPr id="9148" name="Google Shape;914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3921811" y="3023049"/>
              <a:ext cx="1002397" cy="388943"/>
              <a:chOff x="3921811" y="3023049"/>
              <a:chExt cx="1002397" cy="388943"/>
            </a:xfrm>
          </p:grpSpPr>
          <p:sp>
            <p:nvSpPr>
              <p:cNvPr id="9151" name="Google Shape;915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1"/>
            <p:cNvGrpSpPr/>
            <p:nvPr/>
          </p:nvGrpSpPr>
          <p:grpSpPr>
            <a:xfrm>
              <a:off x="4023645" y="3023049"/>
              <a:ext cx="683032" cy="286722"/>
              <a:chOff x="4023645" y="3023049"/>
              <a:chExt cx="683032" cy="286722"/>
            </a:xfrm>
          </p:grpSpPr>
          <p:sp>
            <p:nvSpPr>
              <p:cNvPr id="9154" name="Google Shape;915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6" name="Google Shape;9156;p81"/>
          <p:cNvGrpSpPr/>
          <p:nvPr/>
        </p:nvGrpSpPr>
        <p:grpSpPr>
          <a:xfrm>
            <a:off x="1541246" y="1854257"/>
            <a:ext cx="713522" cy="688025"/>
            <a:chOff x="1706078" y="2092648"/>
            <a:chExt cx="660913" cy="637296"/>
          </a:xfrm>
        </p:grpSpPr>
        <p:sp>
          <p:nvSpPr>
            <p:cNvPr id="9157" name="Google Shape;915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8" name="Google Shape;9158;p81"/>
            <p:cNvGrpSpPr/>
            <p:nvPr/>
          </p:nvGrpSpPr>
          <p:grpSpPr>
            <a:xfrm>
              <a:off x="1706078" y="2092648"/>
              <a:ext cx="660913" cy="575241"/>
              <a:chOff x="1706078" y="2092648"/>
              <a:chExt cx="660913" cy="575241"/>
            </a:xfrm>
          </p:grpSpPr>
          <p:sp>
            <p:nvSpPr>
              <p:cNvPr id="9159" name="Google Shape;915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2" name="Google Shape;9162;p81"/>
          <p:cNvGrpSpPr/>
          <p:nvPr/>
        </p:nvGrpSpPr>
        <p:grpSpPr>
          <a:xfrm>
            <a:off x="6303104" y="971806"/>
            <a:ext cx="1317459" cy="684168"/>
            <a:chOff x="238125" y="999450"/>
            <a:chExt cx="7140700" cy="3708225"/>
          </a:xfrm>
        </p:grpSpPr>
        <p:sp>
          <p:nvSpPr>
            <p:cNvPr id="9163" name="Google Shape;916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75"/>
        <p:cNvGrpSpPr/>
        <p:nvPr/>
      </p:nvGrpSpPr>
      <p:grpSpPr>
        <a:xfrm>
          <a:off x="0" y="0"/>
          <a:ext cx="0" cy="0"/>
          <a:chOff x="0" y="0"/>
          <a:chExt cx="0" cy="0"/>
        </a:xfrm>
      </p:grpSpPr>
      <p:grpSp>
        <p:nvGrpSpPr>
          <p:cNvPr id="9176" name="Google Shape;9176;p82"/>
          <p:cNvGrpSpPr/>
          <p:nvPr/>
        </p:nvGrpSpPr>
        <p:grpSpPr>
          <a:xfrm>
            <a:off x="717025" y="967615"/>
            <a:ext cx="1636117" cy="1526144"/>
            <a:chOff x="729238" y="1179665"/>
            <a:chExt cx="1636117" cy="1526144"/>
          </a:xfrm>
        </p:grpSpPr>
        <p:grpSp>
          <p:nvGrpSpPr>
            <p:cNvPr id="9177" name="Google Shape;9177;p82"/>
            <p:cNvGrpSpPr/>
            <p:nvPr/>
          </p:nvGrpSpPr>
          <p:grpSpPr>
            <a:xfrm>
              <a:off x="729238" y="1179665"/>
              <a:ext cx="80700" cy="1526144"/>
              <a:chOff x="729238" y="1179665"/>
              <a:chExt cx="80700" cy="1526144"/>
            </a:xfrm>
          </p:grpSpPr>
          <p:sp>
            <p:nvSpPr>
              <p:cNvPr id="9178" name="Google Shape;917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2"/>
            <p:cNvGrpSpPr/>
            <p:nvPr/>
          </p:nvGrpSpPr>
          <p:grpSpPr>
            <a:xfrm>
              <a:off x="903098" y="1179665"/>
              <a:ext cx="80700" cy="1526144"/>
              <a:chOff x="903098" y="1179665"/>
              <a:chExt cx="80700" cy="1526144"/>
            </a:xfrm>
          </p:grpSpPr>
          <p:sp>
            <p:nvSpPr>
              <p:cNvPr id="9189" name="Google Shape;918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82"/>
            <p:cNvGrpSpPr/>
            <p:nvPr/>
          </p:nvGrpSpPr>
          <p:grpSpPr>
            <a:xfrm>
              <a:off x="1076958" y="1179665"/>
              <a:ext cx="80700" cy="1526144"/>
              <a:chOff x="1076958" y="1179665"/>
              <a:chExt cx="80700" cy="1526144"/>
            </a:xfrm>
          </p:grpSpPr>
          <p:sp>
            <p:nvSpPr>
              <p:cNvPr id="9200" name="Google Shape;920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2"/>
            <p:cNvGrpSpPr/>
            <p:nvPr/>
          </p:nvGrpSpPr>
          <p:grpSpPr>
            <a:xfrm>
              <a:off x="1247707" y="1179665"/>
              <a:ext cx="80700" cy="1526144"/>
              <a:chOff x="1247707" y="1179665"/>
              <a:chExt cx="80700" cy="1526144"/>
            </a:xfrm>
          </p:grpSpPr>
          <p:sp>
            <p:nvSpPr>
              <p:cNvPr id="9211" name="Google Shape;921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421567" y="1179665"/>
              <a:ext cx="80700" cy="1526144"/>
              <a:chOff x="1421567" y="1179665"/>
              <a:chExt cx="80700" cy="1526144"/>
            </a:xfrm>
          </p:grpSpPr>
          <p:sp>
            <p:nvSpPr>
              <p:cNvPr id="9222" name="Google Shape;922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592327" y="1179665"/>
              <a:ext cx="80700" cy="1526144"/>
              <a:chOff x="1592327" y="1179665"/>
              <a:chExt cx="80700" cy="1526144"/>
            </a:xfrm>
          </p:grpSpPr>
          <p:sp>
            <p:nvSpPr>
              <p:cNvPr id="9233" name="Google Shape;923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2"/>
            <p:cNvGrpSpPr/>
            <p:nvPr/>
          </p:nvGrpSpPr>
          <p:grpSpPr>
            <a:xfrm>
              <a:off x="1766187" y="1179665"/>
              <a:ext cx="80700" cy="1526144"/>
              <a:chOff x="1766187" y="1179665"/>
              <a:chExt cx="80700" cy="1526144"/>
            </a:xfrm>
          </p:grpSpPr>
          <p:sp>
            <p:nvSpPr>
              <p:cNvPr id="9244" name="Google Shape;924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82"/>
            <p:cNvGrpSpPr/>
            <p:nvPr/>
          </p:nvGrpSpPr>
          <p:grpSpPr>
            <a:xfrm>
              <a:off x="1936935" y="1179665"/>
              <a:ext cx="80700" cy="1526144"/>
              <a:chOff x="1936935" y="1179665"/>
              <a:chExt cx="80700" cy="1526144"/>
            </a:xfrm>
          </p:grpSpPr>
          <p:sp>
            <p:nvSpPr>
              <p:cNvPr id="9255" name="Google Shape;925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2"/>
            <p:cNvGrpSpPr/>
            <p:nvPr/>
          </p:nvGrpSpPr>
          <p:grpSpPr>
            <a:xfrm>
              <a:off x="2110795" y="1179665"/>
              <a:ext cx="80700" cy="1526144"/>
              <a:chOff x="2110795" y="1179665"/>
              <a:chExt cx="80700" cy="1526144"/>
            </a:xfrm>
          </p:grpSpPr>
          <p:sp>
            <p:nvSpPr>
              <p:cNvPr id="9266" name="Google Shape;926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2"/>
            <p:cNvGrpSpPr/>
            <p:nvPr/>
          </p:nvGrpSpPr>
          <p:grpSpPr>
            <a:xfrm>
              <a:off x="2284655" y="1179665"/>
              <a:ext cx="80700" cy="1526144"/>
              <a:chOff x="2284655" y="1179665"/>
              <a:chExt cx="80700" cy="1526144"/>
            </a:xfrm>
          </p:grpSpPr>
          <p:sp>
            <p:nvSpPr>
              <p:cNvPr id="9277" name="Google Shape;927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87" name="Google Shape;9287;p82"/>
          <p:cNvGrpSpPr/>
          <p:nvPr/>
        </p:nvGrpSpPr>
        <p:grpSpPr>
          <a:xfrm>
            <a:off x="2611692" y="986753"/>
            <a:ext cx="1364248" cy="1102133"/>
            <a:chOff x="2623904" y="1198803"/>
            <a:chExt cx="1364248" cy="1102133"/>
          </a:xfrm>
        </p:grpSpPr>
        <p:grpSp>
          <p:nvGrpSpPr>
            <p:cNvPr id="9288" name="Google Shape;9288;p82"/>
            <p:cNvGrpSpPr/>
            <p:nvPr/>
          </p:nvGrpSpPr>
          <p:grpSpPr>
            <a:xfrm>
              <a:off x="2623907" y="1198803"/>
              <a:ext cx="1364245" cy="273000"/>
              <a:chOff x="2623907" y="1198803"/>
              <a:chExt cx="1364245" cy="273000"/>
            </a:xfrm>
          </p:grpSpPr>
          <p:sp>
            <p:nvSpPr>
              <p:cNvPr id="9289" name="Google Shape;928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82"/>
            <p:cNvGrpSpPr/>
            <p:nvPr/>
          </p:nvGrpSpPr>
          <p:grpSpPr>
            <a:xfrm>
              <a:off x="2623904" y="1476964"/>
              <a:ext cx="1364245" cy="273000"/>
              <a:chOff x="2623904" y="1476964"/>
              <a:chExt cx="1364245" cy="273000"/>
            </a:xfrm>
          </p:grpSpPr>
          <p:sp>
            <p:nvSpPr>
              <p:cNvPr id="9295" name="Google Shape;929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2"/>
            <p:cNvGrpSpPr/>
            <p:nvPr/>
          </p:nvGrpSpPr>
          <p:grpSpPr>
            <a:xfrm>
              <a:off x="2623907" y="1749775"/>
              <a:ext cx="1364245" cy="273000"/>
              <a:chOff x="2623907" y="1749775"/>
              <a:chExt cx="1364245" cy="273000"/>
            </a:xfrm>
          </p:grpSpPr>
          <p:sp>
            <p:nvSpPr>
              <p:cNvPr id="9301" name="Google Shape;930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2623904" y="2027936"/>
              <a:ext cx="1364245" cy="273000"/>
              <a:chOff x="2623904" y="2027936"/>
              <a:chExt cx="1364245" cy="273000"/>
            </a:xfrm>
          </p:grpSpPr>
          <p:sp>
            <p:nvSpPr>
              <p:cNvPr id="9307" name="Google Shape;930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2" name="Google Shape;9312;p82"/>
          <p:cNvGrpSpPr/>
          <p:nvPr/>
        </p:nvGrpSpPr>
        <p:grpSpPr>
          <a:xfrm>
            <a:off x="2601153" y="2445826"/>
            <a:ext cx="1387541" cy="159124"/>
            <a:chOff x="3200660" y="2180272"/>
            <a:chExt cx="2563824" cy="378237"/>
          </a:xfrm>
        </p:grpSpPr>
        <p:sp>
          <p:nvSpPr>
            <p:cNvPr id="9313" name="Google Shape;931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2"/>
          <p:cNvGrpSpPr/>
          <p:nvPr/>
        </p:nvGrpSpPr>
        <p:grpSpPr>
          <a:xfrm>
            <a:off x="2597677" y="2723590"/>
            <a:ext cx="1390502" cy="159625"/>
            <a:chOff x="3530150" y="2790075"/>
            <a:chExt cx="1962600" cy="225300"/>
          </a:xfrm>
        </p:grpSpPr>
        <p:sp>
          <p:nvSpPr>
            <p:cNvPr id="9332" name="Google Shape;933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2"/>
          <p:cNvGrpSpPr/>
          <p:nvPr/>
        </p:nvGrpSpPr>
        <p:grpSpPr>
          <a:xfrm>
            <a:off x="2597735" y="3001855"/>
            <a:ext cx="1411629" cy="154175"/>
            <a:chOff x="3558802" y="4011244"/>
            <a:chExt cx="1866000" cy="111600"/>
          </a:xfrm>
        </p:grpSpPr>
        <p:sp>
          <p:nvSpPr>
            <p:cNvPr id="9335" name="Google Shape;933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2"/>
          <p:cNvGrpSpPr/>
          <p:nvPr/>
        </p:nvGrpSpPr>
        <p:grpSpPr>
          <a:xfrm>
            <a:off x="2598023" y="2207425"/>
            <a:ext cx="1383503" cy="119761"/>
            <a:chOff x="3465975" y="2270258"/>
            <a:chExt cx="1986364" cy="171947"/>
          </a:xfrm>
        </p:grpSpPr>
        <p:sp>
          <p:nvSpPr>
            <p:cNvPr id="9338" name="Google Shape;933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2"/>
          <p:cNvGrpSpPr/>
          <p:nvPr/>
        </p:nvGrpSpPr>
        <p:grpSpPr>
          <a:xfrm>
            <a:off x="2609030" y="3571198"/>
            <a:ext cx="1369531" cy="195460"/>
            <a:chOff x="723300" y="4253549"/>
            <a:chExt cx="2276482" cy="324900"/>
          </a:xfrm>
        </p:grpSpPr>
        <p:sp>
          <p:nvSpPr>
            <p:cNvPr id="9347" name="Google Shape;934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2598591" y="3272439"/>
            <a:ext cx="1389066" cy="180119"/>
            <a:chOff x="705948" y="3788465"/>
            <a:chExt cx="2308953" cy="299400"/>
          </a:xfrm>
        </p:grpSpPr>
        <p:sp>
          <p:nvSpPr>
            <p:cNvPr id="9353" name="Google Shape;935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2"/>
          <p:cNvGrpSpPr/>
          <p:nvPr/>
        </p:nvGrpSpPr>
        <p:grpSpPr>
          <a:xfrm>
            <a:off x="4195581" y="1876393"/>
            <a:ext cx="1433821" cy="191501"/>
            <a:chOff x="4273350" y="2088443"/>
            <a:chExt cx="1433821" cy="191501"/>
          </a:xfrm>
        </p:grpSpPr>
        <p:grpSp>
          <p:nvGrpSpPr>
            <p:cNvPr id="9359" name="Google Shape;9359;p82"/>
            <p:cNvGrpSpPr/>
            <p:nvPr/>
          </p:nvGrpSpPr>
          <p:grpSpPr>
            <a:xfrm>
              <a:off x="4273350" y="2088443"/>
              <a:ext cx="1433821" cy="0"/>
              <a:chOff x="5224975" y="2962250"/>
              <a:chExt cx="1544400" cy="0"/>
            </a:xfrm>
          </p:grpSpPr>
          <p:cxnSp>
            <p:nvCxnSpPr>
              <p:cNvPr id="9360" name="Google Shape;936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1" name="Google Shape;936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362" name="Google Shape;9362;p82"/>
            <p:cNvGrpSpPr/>
            <p:nvPr/>
          </p:nvGrpSpPr>
          <p:grpSpPr>
            <a:xfrm>
              <a:off x="4273350" y="2279944"/>
              <a:ext cx="1433821" cy="0"/>
              <a:chOff x="5224975" y="2962250"/>
              <a:chExt cx="1544400" cy="0"/>
            </a:xfrm>
          </p:grpSpPr>
          <p:cxnSp>
            <p:nvCxnSpPr>
              <p:cNvPr id="9363" name="Google Shape;936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4" name="Google Shape;936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365" name="Google Shape;9365;p82"/>
          <p:cNvGrpSpPr/>
          <p:nvPr/>
        </p:nvGrpSpPr>
        <p:grpSpPr>
          <a:xfrm>
            <a:off x="2646528" y="3885297"/>
            <a:ext cx="1304609" cy="294074"/>
            <a:chOff x="2658741" y="4097347"/>
            <a:chExt cx="1304609" cy="294074"/>
          </a:xfrm>
        </p:grpSpPr>
        <p:grpSp>
          <p:nvGrpSpPr>
            <p:cNvPr id="9366" name="Google Shape;9366;p82"/>
            <p:cNvGrpSpPr/>
            <p:nvPr/>
          </p:nvGrpSpPr>
          <p:grpSpPr>
            <a:xfrm>
              <a:off x="2658741" y="4097347"/>
              <a:ext cx="118572" cy="294074"/>
              <a:chOff x="3343310" y="4475555"/>
              <a:chExt cx="127717" cy="316753"/>
            </a:xfrm>
          </p:grpSpPr>
          <p:sp>
            <p:nvSpPr>
              <p:cNvPr id="9367" name="Google Shape;936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2"/>
            <p:cNvGrpSpPr/>
            <p:nvPr/>
          </p:nvGrpSpPr>
          <p:grpSpPr>
            <a:xfrm>
              <a:off x="3815519" y="4098388"/>
              <a:ext cx="147831" cy="291991"/>
              <a:chOff x="3527539" y="4476677"/>
              <a:chExt cx="159232" cy="314510"/>
            </a:xfrm>
          </p:grpSpPr>
          <p:sp>
            <p:nvSpPr>
              <p:cNvPr id="9370" name="Google Shape;937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2"/>
            <p:cNvGrpSpPr/>
            <p:nvPr/>
          </p:nvGrpSpPr>
          <p:grpSpPr>
            <a:xfrm>
              <a:off x="3511696" y="4098388"/>
              <a:ext cx="147831" cy="291991"/>
              <a:chOff x="3527539" y="4476677"/>
              <a:chExt cx="159232" cy="314510"/>
            </a:xfrm>
          </p:grpSpPr>
          <p:sp>
            <p:nvSpPr>
              <p:cNvPr id="9373" name="Google Shape;937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2"/>
            <p:cNvGrpSpPr/>
            <p:nvPr/>
          </p:nvGrpSpPr>
          <p:grpSpPr>
            <a:xfrm>
              <a:off x="3207874" y="4098388"/>
              <a:ext cx="147831" cy="291991"/>
              <a:chOff x="3527539" y="4476677"/>
              <a:chExt cx="159232" cy="314510"/>
            </a:xfrm>
          </p:grpSpPr>
          <p:sp>
            <p:nvSpPr>
              <p:cNvPr id="9376" name="Google Shape;937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2"/>
            <p:cNvGrpSpPr/>
            <p:nvPr/>
          </p:nvGrpSpPr>
          <p:grpSpPr>
            <a:xfrm>
              <a:off x="2933305" y="4097347"/>
              <a:ext cx="118572" cy="294074"/>
              <a:chOff x="3343310" y="4475555"/>
              <a:chExt cx="127717" cy="316753"/>
            </a:xfrm>
          </p:grpSpPr>
          <p:sp>
            <p:nvSpPr>
              <p:cNvPr id="9379" name="Google Shape;937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1" name="Google Shape;9381;p82"/>
          <p:cNvGrpSpPr/>
          <p:nvPr/>
        </p:nvGrpSpPr>
        <p:grpSpPr>
          <a:xfrm>
            <a:off x="4197136" y="963991"/>
            <a:ext cx="1430711" cy="751237"/>
            <a:chOff x="5159450" y="1919950"/>
            <a:chExt cx="1541050" cy="862500"/>
          </a:xfrm>
        </p:grpSpPr>
        <p:sp>
          <p:nvSpPr>
            <p:cNvPr id="9382" name="Google Shape;938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383" name="Google Shape;9383;p82"/>
            <p:cNvGrpSpPr/>
            <p:nvPr/>
          </p:nvGrpSpPr>
          <p:grpSpPr>
            <a:xfrm>
              <a:off x="5159450" y="1919950"/>
              <a:ext cx="1541050" cy="862500"/>
              <a:chOff x="5159450" y="1919950"/>
              <a:chExt cx="1541050" cy="862500"/>
            </a:xfrm>
          </p:grpSpPr>
          <p:cxnSp>
            <p:nvCxnSpPr>
              <p:cNvPr id="9384" name="Google Shape;938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385" name="Google Shape;938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386" name="Google Shape;9386;p82"/>
          <p:cNvGrpSpPr/>
          <p:nvPr/>
        </p:nvGrpSpPr>
        <p:grpSpPr>
          <a:xfrm>
            <a:off x="4245274" y="2227761"/>
            <a:ext cx="1334436" cy="967914"/>
            <a:chOff x="4294923" y="2439811"/>
            <a:chExt cx="1334436" cy="967914"/>
          </a:xfrm>
        </p:grpSpPr>
        <p:grpSp>
          <p:nvGrpSpPr>
            <p:cNvPr id="9387" name="Google Shape;9387;p82"/>
            <p:cNvGrpSpPr/>
            <p:nvPr/>
          </p:nvGrpSpPr>
          <p:grpSpPr>
            <a:xfrm>
              <a:off x="4960455" y="2469658"/>
              <a:ext cx="668904" cy="885524"/>
              <a:chOff x="4960455" y="2469658"/>
              <a:chExt cx="668904" cy="885524"/>
            </a:xfrm>
          </p:grpSpPr>
          <p:sp>
            <p:nvSpPr>
              <p:cNvPr id="9388" name="Google Shape;938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2"/>
            <p:cNvGrpSpPr/>
            <p:nvPr/>
          </p:nvGrpSpPr>
          <p:grpSpPr>
            <a:xfrm>
              <a:off x="4294923" y="2469658"/>
              <a:ext cx="668951" cy="885524"/>
              <a:chOff x="4294923" y="2469658"/>
              <a:chExt cx="668951" cy="885524"/>
            </a:xfrm>
          </p:grpSpPr>
          <p:sp>
            <p:nvSpPr>
              <p:cNvPr id="9395" name="Google Shape;939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1" name="Google Shape;940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82"/>
          <p:cNvGrpSpPr/>
          <p:nvPr/>
        </p:nvGrpSpPr>
        <p:grpSpPr>
          <a:xfrm>
            <a:off x="4231477" y="3282206"/>
            <a:ext cx="1430949" cy="897289"/>
            <a:chOff x="4351371" y="3547942"/>
            <a:chExt cx="1345130" cy="843475"/>
          </a:xfrm>
        </p:grpSpPr>
        <p:grpSp>
          <p:nvGrpSpPr>
            <p:cNvPr id="9403" name="Google Shape;9403;p82"/>
            <p:cNvGrpSpPr/>
            <p:nvPr/>
          </p:nvGrpSpPr>
          <p:grpSpPr>
            <a:xfrm>
              <a:off x="4351371" y="4209917"/>
              <a:ext cx="1345130" cy="181500"/>
              <a:chOff x="4351371" y="4209917"/>
              <a:chExt cx="1345130" cy="181500"/>
            </a:xfrm>
          </p:grpSpPr>
          <p:sp>
            <p:nvSpPr>
              <p:cNvPr id="9404" name="Google Shape;940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5" name="Google Shape;940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406" name="Google Shape;9406;p82"/>
            <p:cNvGrpSpPr/>
            <p:nvPr/>
          </p:nvGrpSpPr>
          <p:grpSpPr>
            <a:xfrm>
              <a:off x="4403010" y="3985221"/>
              <a:ext cx="1109518" cy="181500"/>
              <a:chOff x="4403010" y="3985221"/>
              <a:chExt cx="1109518" cy="181500"/>
            </a:xfrm>
          </p:grpSpPr>
          <p:sp>
            <p:nvSpPr>
              <p:cNvPr id="9407" name="Google Shape;940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409" name="Google Shape;9409;p82"/>
            <p:cNvGrpSpPr/>
            <p:nvPr/>
          </p:nvGrpSpPr>
          <p:grpSpPr>
            <a:xfrm>
              <a:off x="4618704" y="3766582"/>
              <a:ext cx="807858" cy="181500"/>
              <a:chOff x="4618704" y="3766582"/>
              <a:chExt cx="807858" cy="181500"/>
            </a:xfrm>
          </p:grpSpPr>
          <p:sp>
            <p:nvSpPr>
              <p:cNvPr id="9410" name="Google Shape;941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1" name="Google Shape;941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412" name="Google Shape;9412;p82"/>
            <p:cNvGrpSpPr/>
            <p:nvPr/>
          </p:nvGrpSpPr>
          <p:grpSpPr>
            <a:xfrm>
              <a:off x="4735238" y="3547942"/>
              <a:ext cx="462839" cy="181500"/>
              <a:chOff x="4735238" y="3547942"/>
              <a:chExt cx="462839" cy="181500"/>
            </a:xfrm>
          </p:grpSpPr>
          <p:sp>
            <p:nvSpPr>
              <p:cNvPr id="9413" name="Google Shape;941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4" name="Google Shape;941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415" name="Google Shape;9415;p82"/>
          <p:cNvGrpSpPr/>
          <p:nvPr/>
        </p:nvGrpSpPr>
        <p:grpSpPr>
          <a:xfrm>
            <a:off x="7407835" y="2217530"/>
            <a:ext cx="1020955" cy="928853"/>
            <a:chOff x="926675" y="238125"/>
            <a:chExt cx="5755100" cy="5232975"/>
          </a:xfrm>
        </p:grpSpPr>
        <p:sp>
          <p:nvSpPr>
            <p:cNvPr id="9416" name="Google Shape;941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715208" y="2616265"/>
            <a:ext cx="1695374" cy="1560837"/>
            <a:chOff x="727421" y="2828315"/>
            <a:chExt cx="1695374" cy="1560837"/>
          </a:xfrm>
        </p:grpSpPr>
        <p:grpSp>
          <p:nvGrpSpPr>
            <p:cNvPr id="9421" name="Google Shape;9421;p82"/>
            <p:cNvGrpSpPr/>
            <p:nvPr/>
          </p:nvGrpSpPr>
          <p:grpSpPr>
            <a:xfrm>
              <a:off x="727421" y="2828315"/>
              <a:ext cx="1695374" cy="1560837"/>
              <a:chOff x="734799" y="2782450"/>
              <a:chExt cx="1571100" cy="1577400"/>
            </a:xfrm>
          </p:grpSpPr>
          <p:cxnSp>
            <p:nvCxnSpPr>
              <p:cNvPr id="9422" name="Google Shape;942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423" name="Google Shape;942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424" name="Google Shape;9424;p82"/>
            <p:cNvGrpSpPr/>
            <p:nvPr/>
          </p:nvGrpSpPr>
          <p:grpSpPr>
            <a:xfrm>
              <a:off x="819108" y="2882501"/>
              <a:ext cx="1556791" cy="1426186"/>
              <a:chOff x="819108" y="2882501"/>
              <a:chExt cx="1556791" cy="1426186"/>
            </a:xfrm>
          </p:grpSpPr>
          <p:grpSp>
            <p:nvGrpSpPr>
              <p:cNvPr id="9425" name="Google Shape;9425;p82"/>
              <p:cNvGrpSpPr/>
              <p:nvPr/>
            </p:nvGrpSpPr>
            <p:grpSpPr>
              <a:xfrm>
                <a:off x="819108" y="2882501"/>
                <a:ext cx="103104" cy="1426186"/>
                <a:chOff x="4674013" y="3100904"/>
                <a:chExt cx="122758" cy="1698043"/>
              </a:xfrm>
            </p:grpSpPr>
            <p:sp>
              <p:nvSpPr>
                <p:cNvPr id="9426" name="Google Shape;942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2"/>
              <p:cNvGrpSpPr/>
              <p:nvPr/>
            </p:nvGrpSpPr>
            <p:grpSpPr>
              <a:xfrm>
                <a:off x="1062475" y="2882501"/>
                <a:ext cx="103104" cy="1426186"/>
                <a:chOff x="4940438" y="3100904"/>
                <a:chExt cx="122758" cy="1698043"/>
              </a:xfrm>
            </p:grpSpPr>
            <p:sp>
              <p:nvSpPr>
                <p:cNvPr id="9434" name="Google Shape;943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2"/>
              <p:cNvGrpSpPr/>
              <p:nvPr/>
            </p:nvGrpSpPr>
            <p:grpSpPr>
              <a:xfrm>
                <a:off x="1299324" y="2882501"/>
                <a:ext cx="103104" cy="1426186"/>
                <a:chOff x="5206863" y="3100904"/>
                <a:chExt cx="122758" cy="1698043"/>
              </a:xfrm>
            </p:grpSpPr>
            <p:sp>
              <p:nvSpPr>
                <p:cNvPr id="9442" name="Google Shape;944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82"/>
              <p:cNvGrpSpPr/>
              <p:nvPr/>
            </p:nvGrpSpPr>
            <p:grpSpPr>
              <a:xfrm>
                <a:off x="1786057" y="2882501"/>
                <a:ext cx="103104" cy="1426186"/>
                <a:chOff x="6006138" y="3143629"/>
                <a:chExt cx="122758" cy="1698043"/>
              </a:xfrm>
            </p:grpSpPr>
            <p:sp>
              <p:nvSpPr>
                <p:cNvPr id="9450" name="Google Shape;945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2"/>
              <p:cNvGrpSpPr/>
              <p:nvPr/>
            </p:nvGrpSpPr>
            <p:grpSpPr>
              <a:xfrm>
                <a:off x="2029422" y="2882501"/>
                <a:ext cx="103104" cy="1426186"/>
                <a:chOff x="6805413" y="3100904"/>
                <a:chExt cx="122758" cy="1698043"/>
              </a:xfrm>
            </p:grpSpPr>
            <p:sp>
              <p:nvSpPr>
                <p:cNvPr id="9458" name="Google Shape;945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2"/>
              <p:cNvGrpSpPr/>
              <p:nvPr/>
            </p:nvGrpSpPr>
            <p:grpSpPr>
              <a:xfrm>
                <a:off x="2272795" y="2882501"/>
                <a:ext cx="103104" cy="1426186"/>
                <a:chOff x="5206863" y="3100904"/>
                <a:chExt cx="122758" cy="1698043"/>
              </a:xfrm>
            </p:grpSpPr>
            <p:sp>
              <p:nvSpPr>
                <p:cNvPr id="9466" name="Google Shape;946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1542694" y="2882501"/>
                <a:ext cx="103104" cy="1426186"/>
                <a:chOff x="6006138" y="3143629"/>
                <a:chExt cx="122758" cy="1698043"/>
              </a:xfrm>
            </p:grpSpPr>
            <p:sp>
              <p:nvSpPr>
                <p:cNvPr id="9474" name="Google Shape;947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81" name="Google Shape;9481;p82"/>
          <p:cNvGrpSpPr/>
          <p:nvPr/>
        </p:nvGrpSpPr>
        <p:grpSpPr>
          <a:xfrm>
            <a:off x="5671259" y="3305987"/>
            <a:ext cx="2749952" cy="870677"/>
            <a:chOff x="238125" y="1725700"/>
            <a:chExt cx="7139025" cy="2260325"/>
          </a:xfrm>
        </p:grpSpPr>
        <p:sp>
          <p:nvSpPr>
            <p:cNvPr id="9482" name="Google Shape;948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2"/>
          <p:cNvGrpSpPr/>
          <p:nvPr/>
        </p:nvGrpSpPr>
        <p:grpSpPr>
          <a:xfrm>
            <a:off x="5941423" y="2247733"/>
            <a:ext cx="1105452" cy="916747"/>
            <a:chOff x="5249100" y="1210600"/>
            <a:chExt cx="3502700" cy="2904775"/>
          </a:xfrm>
        </p:grpSpPr>
        <p:sp>
          <p:nvSpPr>
            <p:cNvPr id="9493" name="Google Shape;949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7" name="Google Shape;949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498" name="Google Shape;949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499" name="Google Shape;949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500" name="Google Shape;950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501" name="Google Shape;950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82"/>
          <p:cNvGrpSpPr/>
          <p:nvPr/>
        </p:nvGrpSpPr>
        <p:grpSpPr>
          <a:xfrm>
            <a:off x="7123971" y="967151"/>
            <a:ext cx="1304650" cy="1124856"/>
            <a:chOff x="7287122" y="1165658"/>
            <a:chExt cx="1219413" cy="1051365"/>
          </a:xfrm>
        </p:grpSpPr>
        <p:grpSp>
          <p:nvGrpSpPr>
            <p:cNvPr id="9503" name="Google Shape;9503;p82"/>
            <p:cNvGrpSpPr/>
            <p:nvPr/>
          </p:nvGrpSpPr>
          <p:grpSpPr>
            <a:xfrm>
              <a:off x="7287122" y="1969723"/>
              <a:ext cx="1219413" cy="247300"/>
              <a:chOff x="7287122" y="1969723"/>
              <a:chExt cx="1219413" cy="247300"/>
            </a:xfrm>
          </p:grpSpPr>
          <p:sp>
            <p:nvSpPr>
              <p:cNvPr id="9504" name="Google Shape;950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82"/>
              <p:cNvGrpSpPr/>
              <p:nvPr/>
            </p:nvGrpSpPr>
            <p:grpSpPr>
              <a:xfrm>
                <a:off x="7287122" y="2063892"/>
                <a:ext cx="1151753" cy="73428"/>
                <a:chOff x="7287122" y="2063892"/>
                <a:chExt cx="1151753" cy="73428"/>
              </a:xfrm>
            </p:grpSpPr>
            <p:sp>
              <p:nvSpPr>
                <p:cNvPr id="9506" name="Google Shape;950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7" name="Google Shape;950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508" name="Google Shape;9508;p82"/>
            <p:cNvGrpSpPr/>
            <p:nvPr/>
          </p:nvGrpSpPr>
          <p:grpSpPr>
            <a:xfrm>
              <a:off x="7287122" y="1712201"/>
              <a:ext cx="1219403" cy="246767"/>
              <a:chOff x="7287122" y="1712201"/>
              <a:chExt cx="1219403" cy="246767"/>
            </a:xfrm>
          </p:grpSpPr>
          <p:sp>
            <p:nvSpPr>
              <p:cNvPr id="9509" name="Google Shape;950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82"/>
              <p:cNvGrpSpPr/>
              <p:nvPr/>
            </p:nvGrpSpPr>
            <p:grpSpPr>
              <a:xfrm>
                <a:off x="7287122" y="1842861"/>
                <a:ext cx="1005303" cy="73419"/>
                <a:chOff x="7287122" y="1842861"/>
                <a:chExt cx="1005303" cy="73419"/>
              </a:xfrm>
            </p:grpSpPr>
            <p:sp>
              <p:nvSpPr>
                <p:cNvPr id="9511" name="Google Shape;951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2" name="Google Shape;951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513" name="Google Shape;9513;p82"/>
            <p:cNvGrpSpPr/>
            <p:nvPr/>
          </p:nvGrpSpPr>
          <p:grpSpPr>
            <a:xfrm>
              <a:off x="7287122" y="1447520"/>
              <a:ext cx="1219403" cy="286667"/>
              <a:chOff x="7287122" y="1447520"/>
              <a:chExt cx="1219403" cy="286667"/>
            </a:xfrm>
          </p:grpSpPr>
          <p:sp>
            <p:nvSpPr>
              <p:cNvPr id="9514" name="Google Shape;951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5" name="Google Shape;9515;p82"/>
              <p:cNvGrpSpPr/>
              <p:nvPr/>
            </p:nvGrpSpPr>
            <p:grpSpPr>
              <a:xfrm>
                <a:off x="7287122" y="1581977"/>
                <a:ext cx="852803" cy="73428"/>
                <a:chOff x="7287122" y="1581977"/>
                <a:chExt cx="852803" cy="73428"/>
              </a:xfrm>
            </p:grpSpPr>
            <p:sp>
              <p:nvSpPr>
                <p:cNvPr id="9516" name="Google Shape;951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518" name="Google Shape;9518;p82"/>
            <p:cNvGrpSpPr/>
            <p:nvPr/>
          </p:nvGrpSpPr>
          <p:grpSpPr>
            <a:xfrm>
              <a:off x="7287122" y="1165658"/>
              <a:ext cx="1219403" cy="344253"/>
              <a:chOff x="7287122" y="1165658"/>
              <a:chExt cx="1219403" cy="344253"/>
            </a:xfrm>
          </p:grpSpPr>
          <p:sp>
            <p:nvSpPr>
              <p:cNvPr id="9519" name="Google Shape;951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2"/>
              <p:cNvGrpSpPr/>
              <p:nvPr/>
            </p:nvGrpSpPr>
            <p:grpSpPr>
              <a:xfrm>
                <a:off x="7287122" y="1341025"/>
                <a:ext cx="695703" cy="73419"/>
                <a:chOff x="7287122" y="1341025"/>
                <a:chExt cx="695703" cy="73419"/>
              </a:xfrm>
            </p:grpSpPr>
            <p:sp>
              <p:nvSpPr>
                <p:cNvPr id="9521" name="Google Shape;952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2" name="Google Shape;952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523" name="Google Shape;9523;p82"/>
          <p:cNvGrpSpPr/>
          <p:nvPr/>
        </p:nvGrpSpPr>
        <p:grpSpPr>
          <a:xfrm>
            <a:off x="5790463" y="973174"/>
            <a:ext cx="1397729" cy="1098540"/>
            <a:chOff x="5900602" y="1193063"/>
            <a:chExt cx="1299851" cy="1021707"/>
          </a:xfrm>
        </p:grpSpPr>
        <p:grpSp>
          <p:nvGrpSpPr>
            <p:cNvPr id="9524" name="Google Shape;9524;p82"/>
            <p:cNvGrpSpPr/>
            <p:nvPr/>
          </p:nvGrpSpPr>
          <p:grpSpPr>
            <a:xfrm>
              <a:off x="6520337" y="1193063"/>
              <a:ext cx="341815" cy="799959"/>
              <a:chOff x="6520337" y="1193063"/>
              <a:chExt cx="341815" cy="799959"/>
            </a:xfrm>
          </p:grpSpPr>
          <p:grpSp>
            <p:nvGrpSpPr>
              <p:cNvPr id="9525" name="Google Shape;9525;p82"/>
              <p:cNvGrpSpPr/>
              <p:nvPr/>
            </p:nvGrpSpPr>
            <p:grpSpPr>
              <a:xfrm>
                <a:off x="6520337" y="1589527"/>
                <a:ext cx="213950" cy="403494"/>
                <a:chOff x="6520337" y="1589527"/>
                <a:chExt cx="213950" cy="403494"/>
              </a:xfrm>
            </p:grpSpPr>
            <p:sp>
              <p:nvSpPr>
                <p:cNvPr id="9526" name="Google Shape;952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82"/>
              <p:cNvGrpSpPr/>
              <p:nvPr/>
            </p:nvGrpSpPr>
            <p:grpSpPr>
              <a:xfrm>
                <a:off x="6577204" y="1193063"/>
                <a:ext cx="284947" cy="464512"/>
                <a:chOff x="6577204" y="1193063"/>
                <a:chExt cx="284947" cy="464512"/>
              </a:xfrm>
            </p:grpSpPr>
            <p:sp>
              <p:nvSpPr>
                <p:cNvPr id="9529" name="Google Shape;952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0" name="Google Shape;953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531" name="Google Shape;9531;p82"/>
            <p:cNvGrpSpPr/>
            <p:nvPr/>
          </p:nvGrpSpPr>
          <p:grpSpPr>
            <a:xfrm>
              <a:off x="6238903" y="1193063"/>
              <a:ext cx="300475" cy="900152"/>
              <a:chOff x="6238903" y="1193063"/>
              <a:chExt cx="300475" cy="900152"/>
            </a:xfrm>
          </p:grpSpPr>
          <p:grpSp>
            <p:nvGrpSpPr>
              <p:cNvPr id="9532" name="Google Shape;9532;p82"/>
              <p:cNvGrpSpPr/>
              <p:nvPr/>
            </p:nvGrpSpPr>
            <p:grpSpPr>
              <a:xfrm>
                <a:off x="6290865" y="1489315"/>
                <a:ext cx="248514" cy="603900"/>
                <a:chOff x="6290865" y="1489315"/>
                <a:chExt cx="248514" cy="603900"/>
              </a:xfrm>
            </p:grpSpPr>
            <p:sp>
              <p:nvSpPr>
                <p:cNvPr id="9533" name="Google Shape;953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2"/>
              <p:cNvGrpSpPr/>
              <p:nvPr/>
            </p:nvGrpSpPr>
            <p:grpSpPr>
              <a:xfrm>
                <a:off x="6238903" y="1193063"/>
                <a:ext cx="284947" cy="333087"/>
                <a:chOff x="6238903" y="1193063"/>
                <a:chExt cx="284947" cy="333087"/>
              </a:xfrm>
            </p:grpSpPr>
            <p:sp>
              <p:nvSpPr>
                <p:cNvPr id="9536" name="Google Shape;953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7" name="Google Shape;953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538" name="Google Shape;9538;p82"/>
            <p:cNvGrpSpPr/>
            <p:nvPr/>
          </p:nvGrpSpPr>
          <p:grpSpPr>
            <a:xfrm>
              <a:off x="5900602" y="1193063"/>
              <a:ext cx="444345" cy="1021707"/>
              <a:chOff x="5900602" y="1193063"/>
              <a:chExt cx="444345" cy="1021707"/>
            </a:xfrm>
          </p:grpSpPr>
          <p:grpSp>
            <p:nvGrpSpPr>
              <p:cNvPr id="9539" name="Google Shape;9539;p82"/>
              <p:cNvGrpSpPr/>
              <p:nvPr/>
            </p:nvGrpSpPr>
            <p:grpSpPr>
              <a:xfrm>
                <a:off x="6046501" y="1367785"/>
                <a:ext cx="298446" cy="846986"/>
                <a:chOff x="6046501" y="1367785"/>
                <a:chExt cx="298446" cy="846986"/>
              </a:xfrm>
            </p:grpSpPr>
            <p:sp>
              <p:nvSpPr>
                <p:cNvPr id="9540" name="Google Shape;954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2"/>
              <p:cNvGrpSpPr/>
              <p:nvPr/>
            </p:nvGrpSpPr>
            <p:grpSpPr>
              <a:xfrm>
                <a:off x="5900602" y="1193063"/>
                <a:ext cx="284947" cy="182312"/>
                <a:chOff x="5900602" y="1193063"/>
                <a:chExt cx="284947" cy="182312"/>
              </a:xfrm>
            </p:grpSpPr>
            <p:sp>
              <p:nvSpPr>
                <p:cNvPr id="9543" name="Google Shape;954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4" name="Google Shape;954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545" name="Google Shape;9545;p82"/>
            <p:cNvGrpSpPr/>
            <p:nvPr/>
          </p:nvGrpSpPr>
          <p:grpSpPr>
            <a:xfrm>
              <a:off x="6738300" y="1193063"/>
              <a:ext cx="462153" cy="707634"/>
              <a:chOff x="6738300" y="1193063"/>
              <a:chExt cx="462153" cy="707634"/>
            </a:xfrm>
          </p:grpSpPr>
          <p:grpSp>
            <p:nvGrpSpPr>
              <p:cNvPr id="9546" name="Google Shape;9546;p82"/>
              <p:cNvGrpSpPr/>
              <p:nvPr/>
            </p:nvGrpSpPr>
            <p:grpSpPr>
              <a:xfrm>
                <a:off x="6915505" y="1193063"/>
                <a:ext cx="284947" cy="597387"/>
                <a:chOff x="6915505" y="1193063"/>
                <a:chExt cx="284947" cy="597387"/>
              </a:xfrm>
            </p:grpSpPr>
            <p:sp>
              <p:nvSpPr>
                <p:cNvPr id="9547" name="Google Shape;954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8" name="Google Shape;954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549" name="Google Shape;9549;p82"/>
              <p:cNvGrpSpPr/>
              <p:nvPr/>
            </p:nvGrpSpPr>
            <p:grpSpPr>
              <a:xfrm>
                <a:off x="6738300" y="1684725"/>
                <a:ext cx="230066" cy="215971"/>
                <a:chOff x="6738300" y="1684725"/>
                <a:chExt cx="230066" cy="215971"/>
              </a:xfrm>
            </p:grpSpPr>
            <p:sp>
              <p:nvSpPr>
                <p:cNvPr id="9550" name="Google Shape;955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352980" y="1317470"/>
            <a:ext cx="434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COMPANY</a:t>
            </a:r>
            <a:endParaRPr>
              <a:solidFill>
                <a:schemeClr val="accent2"/>
              </a:solidFill>
            </a:endParaRPr>
          </a:p>
        </p:txBody>
      </p:sp>
      <p:sp>
        <p:nvSpPr>
          <p:cNvPr id="2825" name="Google Shape;2825;p37"/>
          <p:cNvSpPr txBox="1">
            <a:spLocks noGrp="1"/>
          </p:cNvSpPr>
          <p:nvPr>
            <p:ph type="subTitle" idx="1"/>
          </p:nvPr>
        </p:nvSpPr>
        <p:spPr>
          <a:xfrm>
            <a:off x="2362740" y="1883528"/>
            <a:ext cx="4344300" cy="1066200"/>
          </a:xfrm>
          <a:prstGeom prst="rect">
            <a:avLst/>
          </a:prstGeom>
        </p:spPr>
        <p:txBody>
          <a:bodyPr spcFirstLastPara="1" wrap="square" lIns="91425" tIns="91425" rIns="91425" bIns="91425" anchor="t" anchorCtr="0">
            <a:noAutofit/>
          </a:bodyPr>
          <a:lstStyle/>
          <a:p>
            <a:pPr marL="0" lvl="0" indent="0"/>
            <a:r>
              <a:rPr lang="es-ES" dirty="0" smtClean="0"/>
              <a:t>Con nuestro </a:t>
            </a:r>
            <a:r>
              <a:rPr lang="es-ES" dirty="0"/>
              <a:t>enfoque innovador y nuestra experiencia en ciencia de datos, estamos liderando la revolución en la movilidad urbana, ayudando a las empresas a tomar decisiones más inteligentes y sostenibles que beneficien a todos.</a:t>
            </a:r>
            <a:endParaRPr dirty="0"/>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40"/>
          <p:cNvSpPr/>
          <p:nvPr/>
        </p:nvSpPr>
        <p:spPr>
          <a:xfrm>
            <a:off x="5117875"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1671300"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PROBLEM </a:t>
            </a:r>
            <a:r>
              <a:rPr lang="en">
                <a:solidFill>
                  <a:schemeClr val="accent2"/>
                </a:solidFill>
              </a:rPr>
              <a:t>VS.</a:t>
            </a:r>
            <a:r>
              <a:rPr lang="en"/>
              <a:t> SOLUTION</a:t>
            </a:r>
            <a:endParaRPr/>
          </a:p>
        </p:txBody>
      </p:sp>
      <p:sp>
        <p:nvSpPr>
          <p:cNvPr id="2987" name="Google Shape;2987;p40"/>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2988" name="Google Shape;2988;p40"/>
          <p:cNvSpPr txBox="1">
            <a:spLocks noGrp="1"/>
          </p:cNvSpPr>
          <p:nvPr>
            <p:ph type="subTitle" idx="1"/>
          </p:nvPr>
        </p:nvSpPr>
        <p:spPr>
          <a:xfrm>
            <a:off x="1340391" y="3350849"/>
            <a:ext cx="3022218" cy="964800"/>
          </a:xfrm>
          <a:prstGeom prst="rect">
            <a:avLst/>
          </a:prstGeom>
        </p:spPr>
        <p:txBody>
          <a:bodyPr spcFirstLastPara="1" wrap="square" lIns="91425" tIns="91425" rIns="91425" bIns="91425" anchor="ctr" anchorCtr="0">
            <a:noAutofit/>
          </a:bodyPr>
          <a:lstStyle/>
          <a:p>
            <a:pPr marL="0" lvl="0" indent="0"/>
            <a:r>
              <a:rPr lang="es-ES" dirty="0" smtClean="0"/>
              <a:t>Usted está </a:t>
            </a:r>
            <a:r>
              <a:rPr lang="es-ES" dirty="0"/>
              <a:t>considerando expandir </a:t>
            </a:r>
            <a:r>
              <a:rPr lang="es-ES" dirty="0" smtClean="0"/>
              <a:t>su negocio, pero carece de información crucial</a:t>
            </a:r>
            <a:endParaRPr dirty="0"/>
          </a:p>
        </p:txBody>
      </p:sp>
      <p:sp>
        <p:nvSpPr>
          <p:cNvPr id="2989" name="Google Shape;2989;p40"/>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a:t>
            </a:r>
            <a:endParaRPr/>
          </a:p>
        </p:txBody>
      </p:sp>
      <p:sp>
        <p:nvSpPr>
          <p:cNvPr id="2990" name="Google Shape;2990;p40"/>
          <p:cNvSpPr txBox="1">
            <a:spLocks noGrp="1"/>
          </p:cNvSpPr>
          <p:nvPr>
            <p:ph type="subTitle" idx="4"/>
          </p:nvPr>
        </p:nvSpPr>
        <p:spPr>
          <a:xfrm>
            <a:off x="4986983" y="3416022"/>
            <a:ext cx="2622000" cy="964800"/>
          </a:xfrm>
          <a:prstGeom prst="rect">
            <a:avLst/>
          </a:prstGeom>
        </p:spPr>
        <p:txBody>
          <a:bodyPr spcFirstLastPara="1" wrap="square" lIns="91425" tIns="91425" rIns="91425" bIns="91425" anchor="ctr" anchorCtr="0">
            <a:noAutofit/>
          </a:bodyPr>
          <a:lstStyle/>
          <a:p>
            <a:pPr marL="0" lvl="0" indent="0"/>
            <a:r>
              <a:rPr lang="es-ES" dirty="0" smtClean="0"/>
              <a:t>Nosotros proporcionamos un análisis detallado para permitirle tomar una decisión ideal</a:t>
            </a:r>
            <a:endParaRPr dirty="0"/>
          </a:p>
        </p:txBody>
      </p:sp>
      <p:grpSp>
        <p:nvGrpSpPr>
          <p:cNvPr id="2991" name="Google Shape;2991;p40"/>
          <p:cNvGrpSpPr/>
          <p:nvPr/>
        </p:nvGrpSpPr>
        <p:grpSpPr>
          <a:xfrm>
            <a:off x="5973373" y="1845838"/>
            <a:ext cx="649405" cy="649405"/>
            <a:chOff x="2292475" y="1241300"/>
            <a:chExt cx="3605800" cy="3605800"/>
          </a:xfrm>
        </p:grpSpPr>
        <p:sp>
          <p:nvSpPr>
            <p:cNvPr id="2992" name="Google Shape;2992;p40"/>
            <p:cNvSpPr/>
            <p:nvPr/>
          </p:nvSpPr>
          <p:spPr>
            <a:xfrm>
              <a:off x="2644500" y="2377775"/>
              <a:ext cx="2900725" cy="1623850"/>
            </a:xfrm>
            <a:custGeom>
              <a:avLst/>
              <a:gdLst/>
              <a:ahLst/>
              <a:cxnLst/>
              <a:rect l="l" t="t" r="r" b="b"/>
              <a:pathLst>
                <a:path w="116029" h="64954" extrusionOk="0">
                  <a:moveTo>
                    <a:pt x="8466" y="56244"/>
                  </a:moveTo>
                  <a:lnTo>
                    <a:pt x="53803" y="56244"/>
                  </a:lnTo>
                  <a:lnTo>
                    <a:pt x="53803" y="64953"/>
                  </a:lnTo>
                  <a:lnTo>
                    <a:pt x="62227" y="64953"/>
                  </a:lnTo>
                  <a:lnTo>
                    <a:pt x="62227" y="56244"/>
                  </a:lnTo>
                  <a:lnTo>
                    <a:pt x="107604" y="56244"/>
                  </a:lnTo>
                  <a:lnTo>
                    <a:pt x="107604" y="64953"/>
                  </a:lnTo>
                  <a:lnTo>
                    <a:pt x="116029" y="64953"/>
                  </a:lnTo>
                  <a:lnTo>
                    <a:pt x="116029" y="52011"/>
                  </a:lnTo>
                  <a:cubicBezTo>
                    <a:pt x="116029" y="49692"/>
                    <a:pt x="114157" y="47779"/>
                    <a:pt x="111837" y="47779"/>
                  </a:cubicBezTo>
                  <a:lnTo>
                    <a:pt x="62227" y="47779"/>
                  </a:lnTo>
                  <a:lnTo>
                    <a:pt x="62227" y="33413"/>
                  </a:lnTo>
                  <a:lnTo>
                    <a:pt x="96006" y="33413"/>
                  </a:lnTo>
                  <a:cubicBezTo>
                    <a:pt x="101540" y="33413"/>
                    <a:pt x="106058" y="28895"/>
                    <a:pt x="106058" y="23360"/>
                  </a:cubicBezTo>
                  <a:lnTo>
                    <a:pt x="106058" y="4029"/>
                  </a:lnTo>
                  <a:cubicBezTo>
                    <a:pt x="106058" y="2605"/>
                    <a:pt x="105732" y="1221"/>
                    <a:pt x="105203" y="0"/>
                  </a:cubicBezTo>
                  <a:cubicBezTo>
                    <a:pt x="102476" y="1547"/>
                    <a:pt x="99343" y="2442"/>
                    <a:pt x="96006" y="2442"/>
                  </a:cubicBezTo>
                  <a:lnTo>
                    <a:pt x="20024" y="2442"/>
                  </a:lnTo>
                  <a:cubicBezTo>
                    <a:pt x="16687" y="2442"/>
                    <a:pt x="13553" y="1547"/>
                    <a:pt x="10826" y="0"/>
                  </a:cubicBezTo>
                  <a:cubicBezTo>
                    <a:pt x="10297" y="1221"/>
                    <a:pt x="9972" y="2605"/>
                    <a:pt x="9972" y="4029"/>
                  </a:cubicBezTo>
                  <a:lnTo>
                    <a:pt x="9972" y="23360"/>
                  </a:lnTo>
                  <a:cubicBezTo>
                    <a:pt x="9972" y="28895"/>
                    <a:pt x="14489" y="33413"/>
                    <a:pt x="20024" y="33413"/>
                  </a:cubicBezTo>
                  <a:lnTo>
                    <a:pt x="53803" y="33413"/>
                  </a:lnTo>
                  <a:lnTo>
                    <a:pt x="53803" y="47779"/>
                  </a:lnTo>
                  <a:lnTo>
                    <a:pt x="4233" y="47779"/>
                  </a:lnTo>
                  <a:cubicBezTo>
                    <a:pt x="1873" y="47779"/>
                    <a:pt x="1" y="49692"/>
                    <a:pt x="1" y="52011"/>
                  </a:cubicBezTo>
                  <a:lnTo>
                    <a:pt x="1" y="64953"/>
                  </a:lnTo>
                  <a:lnTo>
                    <a:pt x="8466" y="64953"/>
                  </a:lnTo>
                  <a:lnTo>
                    <a:pt x="8466" y="56244"/>
                  </a:lnTo>
                  <a:close/>
                  <a:moveTo>
                    <a:pt x="84936" y="12047"/>
                  </a:moveTo>
                  <a:cubicBezTo>
                    <a:pt x="87378" y="12047"/>
                    <a:pt x="89372" y="14041"/>
                    <a:pt x="89372" y="16523"/>
                  </a:cubicBezTo>
                  <a:cubicBezTo>
                    <a:pt x="89372" y="18965"/>
                    <a:pt x="87378" y="20959"/>
                    <a:pt x="84936" y="20959"/>
                  </a:cubicBezTo>
                  <a:cubicBezTo>
                    <a:pt x="82453" y="20959"/>
                    <a:pt x="80459" y="18965"/>
                    <a:pt x="80459" y="16523"/>
                  </a:cubicBezTo>
                  <a:cubicBezTo>
                    <a:pt x="80459" y="14041"/>
                    <a:pt x="82453" y="12047"/>
                    <a:pt x="84936" y="12047"/>
                  </a:cubicBezTo>
                  <a:close/>
                  <a:moveTo>
                    <a:pt x="47820" y="20756"/>
                  </a:moveTo>
                  <a:lnTo>
                    <a:pt x="28285" y="20756"/>
                  </a:lnTo>
                  <a:cubicBezTo>
                    <a:pt x="25966" y="20756"/>
                    <a:pt x="24094" y="18843"/>
                    <a:pt x="24094" y="16523"/>
                  </a:cubicBezTo>
                  <a:cubicBezTo>
                    <a:pt x="24094" y="14204"/>
                    <a:pt x="25966" y="12291"/>
                    <a:pt x="28285" y="12291"/>
                  </a:cubicBezTo>
                  <a:lnTo>
                    <a:pt x="47820" y="12291"/>
                  </a:lnTo>
                  <a:cubicBezTo>
                    <a:pt x="50181" y="12291"/>
                    <a:pt x="52053" y="14204"/>
                    <a:pt x="52053" y="16523"/>
                  </a:cubicBezTo>
                  <a:cubicBezTo>
                    <a:pt x="52053" y="18843"/>
                    <a:pt x="50181" y="20756"/>
                    <a:pt x="47820" y="20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2292475" y="4213225"/>
              <a:ext cx="915725" cy="633875"/>
            </a:xfrm>
            <a:custGeom>
              <a:avLst/>
              <a:gdLst/>
              <a:ahLst/>
              <a:cxnLst/>
              <a:rect l="l" t="t" r="r" b="b"/>
              <a:pathLst>
                <a:path w="36629" h="25355" extrusionOk="0">
                  <a:moveTo>
                    <a:pt x="32396" y="0"/>
                  </a:moveTo>
                  <a:lnTo>
                    <a:pt x="4192" y="0"/>
                  </a:lnTo>
                  <a:cubicBezTo>
                    <a:pt x="1873" y="0"/>
                    <a:pt x="1" y="1913"/>
                    <a:pt x="1" y="4233"/>
                  </a:cubicBezTo>
                  <a:lnTo>
                    <a:pt x="1" y="21122"/>
                  </a:lnTo>
                  <a:cubicBezTo>
                    <a:pt x="1" y="23482"/>
                    <a:pt x="1873" y="25354"/>
                    <a:pt x="4192" y="25354"/>
                  </a:cubicBezTo>
                  <a:lnTo>
                    <a:pt x="32396" y="25354"/>
                  </a:lnTo>
                  <a:cubicBezTo>
                    <a:pt x="34715" y="25354"/>
                    <a:pt x="36628" y="23482"/>
                    <a:pt x="36628" y="21122"/>
                  </a:cubicBezTo>
                  <a:lnTo>
                    <a:pt x="36628" y="4233"/>
                  </a:lnTo>
                  <a:cubicBezTo>
                    <a:pt x="36628" y="1913"/>
                    <a:pt x="34715" y="0"/>
                    <a:pt x="3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4981550" y="4213225"/>
              <a:ext cx="916725" cy="633875"/>
            </a:xfrm>
            <a:custGeom>
              <a:avLst/>
              <a:gdLst/>
              <a:ahLst/>
              <a:cxnLst/>
              <a:rect l="l" t="t" r="r" b="b"/>
              <a:pathLst>
                <a:path w="36669" h="25355" extrusionOk="0">
                  <a:moveTo>
                    <a:pt x="32436" y="0"/>
                  </a:moveTo>
                  <a:lnTo>
                    <a:pt x="4233" y="0"/>
                  </a:lnTo>
                  <a:cubicBezTo>
                    <a:pt x="1913" y="0"/>
                    <a:pt x="0" y="1913"/>
                    <a:pt x="0" y="4233"/>
                  </a:cubicBezTo>
                  <a:lnTo>
                    <a:pt x="0" y="21122"/>
                  </a:lnTo>
                  <a:cubicBezTo>
                    <a:pt x="0" y="23482"/>
                    <a:pt x="1913" y="25354"/>
                    <a:pt x="4233" y="25354"/>
                  </a:cubicBezTo>
                  <a:lnTo>
                    <a:pt x="32436" y="25354"/>
                  </a:lnTo>
                  <a:cubicBezTo>
                    <a:pt x="34756" y="25354"/>
                    <a:pt x="36669" y="23482"/>
                    <a:pt x="36669" y="21122"/>
                  </a:cubicBezTo>
                  <a:lnTo>
                    <a:pt x="36669" y="4233"/>
                  </a:lnTo>
                  <a:cubicBezTo>
                    <a:pt x="36669" y="1913"/>
                    <a:pt x="34756" y="0"/>
                    <a:pt x="32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3637525" y="4213225"/>
              <a:ext cx="915700" cy="633875"/>
            </a:xfrm>
            <a:custGeom>
              <a:avLst/>
              <a:gdLst/>
              <a:ahLst/>
              <a:cxnLst/>
              <a:rect l="l" t="t" r="r" b="b"/>
              <a:pathLst>
                <a:path w="36628" h="25355" extrusionOk="0">
                  <a:moveTo>
                    <a:pt x="32395" y="0"/>
                  </a:moveTo>
                  <a:lnTo>
                    <a:pt x="4192" y="0"/>
                  </a:lnTo>
                  <a:cubicBezTo>
                    <a:pt x="1872" y="0"/>
                    <a:pt x="0" y="1913"/>
                    <a:pt x="0" y="4233"/>
                  </a:cubicBezTo>
                  <a:lnTo>
                    <a:pt x="0" y="21122"/>
                  </a:lnTo>
                  <a:cubicBezTo>
                    <a:pt x="0" y="23482"/>
                    <a:pt x="1872" y="25354"/>
                    <a:pt x="4192" y="25354"/>
                  </a:cubicBezTo>
                  <a:lnTo>
                    <a:pt x="32395" y="25354"/>
                  </a:lnTo>
                  <a:cubicBezTo>
                    <a:pt x="34715" y="25354"/>
                    <a:pt x="36628" y="23482"/>
                    <a:pt x="36628" y="21122"/>
                  </a:cubicBezTo>
                  <a:lnTo>
                    <a:pt x="36628" y="4233"/>
                  </a:lnTo>
                  <a:cubicBezTo>
                    <a:pt x="36628" y="1913"/>
                    <a:pt x="34715" y="0"/>
                    <a:pt x="32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2893775" y="1241300"/>
              <a:ext cx="2402175" cy="985925"/>
            </a:xfrm>
            <a:custGeom>
              <a:avLst/>
              <a:gdLst/>
              <a:ahLst/>
              <a:cxnLst/>
              <a:rect l="l" t="t" r="r" b="b"/>
              <a:pathLst>
                <a:path w="96087" h="39437" extrusionOk="0">
                  <a:moveTo>
                    <a:pt x="10053" y="39436"/>
                  </a:moveTo>
                  <a:lnTo>
                    <a:pt x="86035" y="39436"/>
                  </a:lnTo>
                  <a:cubicBezTo>
                    <a:pt x="91569" y="39436"/>
                    <a:pt x="96087" y="34919"/>
                    <a:pt x="96087" y="29384"/>
                  </a:cubicBezTo>
                  <a:lnTo>
                    <a:pt x="96087" y="10053"/>
                  </a:lnTo>
                  <a:cubicBezTo>
                    <a:pt x="96087" y="4518"/>
                    <a:pt x="91569" y="0"/>
                    <a:pt x="86035" y="0"/>
                  </a:cubicBezTo>
                  <a:lnTo>
                    <a:pt x="10053" y="0"/>
                  </a:lnTo>
                  <a:cubicBezTo>
                    <a:pt x="4518" y="0"/>
                    <a:pt x="1" y="4518"/>
                    <a:pt x="1" y="10053"/>
                  </a:cubicBezTo>
                  <a:lnTo>
                    <a:pt x="1" y="29384"/>
                  </a:lnTo>
                  <a:cubicBezTo>
                    <a:pt x="1" y="34919"/>
                    <a:pt x="4518" y="39436"/>
                    <a:pt x="10053" y="39436"/>
                  </a:cubicBezTo>
                  <a:close/>
                  <a:moveTo>
                    <a:pt x="74965" y="15262"/>
                  </a:moveTo>
                  <a:cubicBezTo>
                    <a:pt x="77407" y="15262"/>
                    <a:pt x="79401" y="17256"/>
                    <a:pt x="79401" y="19739"/>
                  </a:cubicBezTo>
                  <a:cubicBezTo>
                    <a:pt x="79401" y="22180"/>
                    <a:pt x="77407" y="24175"/>
                    <a:pt x="74965" y="24175"/>
                  </a:cubicBezTo>
                  <a:cubicBezTo>
                    <a:pt x="72482" y="24175"/>
                    <a:pt x="70488" y="22180"/>
                    <a:pt x="70488" y="19739"/>
                  </a:cubicBezTo>
                  <a:cubicBezTo>
                    <a:pt x="70488" y="17256"/>
                    <a:pt x="72482" y="15262"/>
                    <a:pt x="74965" y="15262"/>
                  </a:cubicBezTo>
                  <a:close/>
                  <a:moveTo>
                    <a:pt x="18314" y="15506"/>
                  </a:moveTo>
                  <a:lnTo>
                    <a:pt x="37849" y="15506"/>
                  </a:lnTo>
                  <a:cubicBezTo>
                    <a:pt x="40210" y="15506"/>
                    <a:pt x="42082" y="17378"/>
                    <a:pt x="42082" y="19739"/>
                  </a:cubicBezTo>
                  <a:cubicBezTo>
                    <a:pt x="42082" y="22058"/>
                    <a:pt x="40210" y="23930"/>
                    <a:pt x="37849" y="23930"/>
                  </a:cubicBezTo>
                  <a:lnTo>
                    <a:pt x="18314" y="23930"/>
                  </a:lnTo>
                  <a:cubicBezTo>
                    <a:pt x="15995" y="23930"/>
                    <a:pt x="14123" y="22058"/>
                    <a:pt x="14123" y="19739"/>
                  </a:cubicBezTo>
                  <a:cubicBezTo>
                    <a:pt x="14123" y="17378"/>
                    <a:pt x="15995" y="15506"/>
                    <a:pt x="18314" y="155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40"/>
          <p:cNvGrpSpPr/>
          <p:nvPr/>
        </p:nvGrpSpPr>
        <p:grpSpPr>
          <a:xfrm>
            <a:off x="2462861" y="1845764"/>
            <a:ext cx="777278" cy="649553"/>
            <a:chOff x="1026975" y="1090575"/>
            <a:chExt cx="4572225" cy="3820900"/>
          </a:xfrm>
        </p:grpSpPr>
        <p:sp>
          <p:nvSpPr>
            <p:cNvPr id="2998" name="Google Shape;2998;p40"/>
            <p:cNvSpPr/>
            <p:nvPr/>
          </p:nvSpPr>
          <p:spPr>
            <a:xfrm>
              <a:off x="1026975" y="1552700"/>
              <a:ext cx="4572225" cy="3358775"/>
            </a:xfrm>
            <a:custGeom>
              <a:avLst/>
              <a:gdLst/>
              <a:ahLst/>
              <a:cxnLst/>
              <a:rect l="l" t="t" r="r" b="b"/>
              <a:pathLst>
                <a:path w="182889" h="134351" extrusionOk="0">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3447375" y="1090575"/>
              <a:ext cx="1615775" cy="2946700"/>
            </a:xfrm>
            <a:custGeom>
              <a:avLst/>
              <a:gdLst/>
              <a:ahLst/>
              <a:cxnLst/>
              <a:rect l="l" t="t" r="r" b="b"/>
              <a:pathLst>
                <a:path w="64631" h="117868" extrusionOk="0">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4114975" y="1894125"/>
              <a:ext cx="277300" cy="267500"/>
            </a:xfrm>
            <a:custGeom>
              <a:avLst/>
              <a:gdLst/>
              <a:ahLst/>
              <a:cxnLst/>
              <a:rect l="l" t="t" r="r" b="b"/>
              <a:pathLst>
                <a:path w="11092" h="10700" extrusionOk="0">
                  <a:moveTo>
                    <a:pt x="1" y="0"/>
                  </a:moveTo>
                  <a:lnTo>
                    <a:pt x="1" y="10699"/>
                  </a:lnTo>
                  <a:lnTo>
                    <a:pt x="11091" y="10699"/>
                  </a:lnTo>
                  <a:lnTo>
                    <a:pt x="110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1563025" y="1090575"/>
              <a:ext cx="1615800" cy="2946700"/>
            </a:xfrm>
            <a:custGeom>
              <a:avLst/>
              <a:gdLst/>
              <a:ahLst/>
              <a:cxnLst/>
              <a:rect l="l" t="t" r="r" b="b"/>
              <a:pathLst>
                <a:path w="64632" h="117868" extrusionOk="0">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344255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613159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755600" y="2837875"/>
            <a:ext cx="22656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smtClean="0"/>
              <a:t>DEPARTAMENTS </a:t>
            </a:r>
            <a:r>
              <a:rPr lang="en" dirty="0" smtClean="0">
                <a:solidFill>
                  <a:schemeClr val="accent2"/>
                </a:solidFill>
              </a:rPr>
              <a:t>INVOLVED</a:t>
            </a:r>
            <a:endParaRPr dirty="0">
              <a:solidFill>
                <a:schemeClr val="accent2"/>
              </a:solidFill>
            </a:endParaRPr>
          </a:p>
        </p:txBody>
      </p:sp>
      <p:sp>
        <p:nvSpPr>
          <p:cNvPr id="3014" name="Google Shape;3014;p4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 Analytics</a:t>
            </a:r>
            <a:endParaRPr dirty="0"/>
          </a:p>
        </p:txBody>
      </p:sp>
      <p:sp>
        <p:nvSpPr>
          <p:cNvPr id="3015" name="Google Shape;3015;p41"/>
          <p:cNvSpPr txBox="1">
            <a:spLocks noGrp="1"/>
          </p:cNvSpPr>
          <p:nvPr>
            <p:ph type="subTitle" idx="1"/>
          </p:nvPr>
        </p:nvSpPr>
        <p:spPr>
          <a:xfrm>
            <a:off x="647936" y="3361847"/>
            <a:ext cx="2583948" cy="750300"/>
          </a:xfrm>
          <a:prstGeom prst="rect">
            <a:avLst/>
          </a:prstGeom>
        </p:spPr>
        <p:txBody>
          <a:bodyPr spcFirstLastPara="1" wrap="square" lIns="91425" tIns="91425" rIns="91425" bIns="91425" anchor="ctr" anchorCtr="0">
            <a:noAutofit/>
          </a:bodyPr>
          <a:lstStyle/>
          <a:p>
            <a:pPr marL="0" lvl="0" indent="0"/>
            <a:r>
              <a:rPr lang="es-ES" dirty="0"/>
              <a:t>Extraer </a:t>
            </a:r>
            <a:r>
              <a:rPr lang="es-ES" dirty="0" err="1"/>
              <a:t>insights</a:t>
            </a:r>
            <a:r>
              <a:rPr lang="es-ES" dirty="0"/>
              <a:t> significativos de los datos para comprender los </a:t>
            </a:r>
            <a:r>
              <a:rPr lang="es-ES" dirty="0" smtClean="0"/>
              <a:t>patrones necesarios</a:t>
            </a:r>
            <a:endParaRPr dirty="0"/>
          </a:p>
        </p:txBody>
      </p:sp>
      <p:sp>
        <p:nvSpPr>
          <p:cNvPr id="3016" name="Google Shape;3016;p4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 Engineer</a:t>
            </a:r>
            <a:endParaRPr dirty="0"/>
          </a:p>
        </p:txBody>
      </p:sp>
      <p:sp>
        <p:nvSpPr>
          <p:cNvPr id="3017" name="Google Shape;3017;p41"/>
          <p:cNvSpPr txBox="1">
            <a:spLocks noGrp="1"/>
          </p:cNvSpPr>
          <p:nvPr>
            <p:ph type="subTitle" idx="4"/>
          </p:nvPr>
        </p:nvSpPr>
        <p:spPr>
          <a:xfrm>
            <a:off x="3494659" y="3373184"/>
            <a:ext cx="2265600" cy="750300"/>
          </a:xfrm>
          <a:prstGeom prst="rect">
            <a:avLst/>
          </a:prstGeom>
        </p:spPr>
        <p:txBody>
          <a:bodyPr spcFirstLastPara="1" wrap="square" lIns="91425" tIns="91425" rIns="91425" bIns="91425" anchor="ctr" anchorCtr="0">
            <a:noAutofit/>
          </a:bodyPr>
          <a:lstStyle/>
          <a:p>
            <a:pPr marL="0" lvl="0" indent="0"/>
            <a:r>
              <a:rPr lang="es-ES" dirty="0"/>
              <a:t>Crear y mantener sistemas robustos para almacenar y gestionar </a:t>
            </a:r>
            <a:r>
              <a:rPr lang="es-ES" dirty="0" smtClean="0"/>
              <a:t>datos</a:t>
            </a:r>
            <a:endParaRPr dirty="0"/>
          </a:p>
        </p:txBody>
      </p:sp>
      <p:sp>
        <p:nvSpPr>
          <p:cNvPr id="3018" name="Google Shape;3018;p4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Machine Learning</a:t>
            </a:r>
            <a:endParaRPr dirty="0"/>
          </a:p>
        </p:txBody>
      </p:sp>
      <p:sp>
        <p:nvSpPr>
          <p:cNvPr id="3019" name="Google Shape;3019;p41"/>
          <p:cNvSpPr txBox="1">
            <a:spLocks noGrp="1"/>
          </p:cNvSpPr>
          <p:nvPr>
            <p:ph type="subTitle" idx="6"/>
          </p:nvPr>
        </p:nvSpPr>
        <p:spPr>
          <a:xfrm>
            <a:off x="6104605" y="3468650"/>
            <a:ext cx="2265600" cy="750300"/>
          </a:xfrm>
          <a:prstGeom prst="rect">
            <a:avLst/>
          </a:prstGeom>
        </p:spPr>
        <p:txBody>
          <a:bodyPr spcFirstLastPara="1" wrap="square" lIns="91425" tIns="91425" rIns="91425" bIns="91425" anchor="ctr" anchorCtr="0">
            <a:noAutofit/>
          </a:bodyPr>
          <a:lstStyle/>
          <a:p>
            <a:pPr marL="0" lvl="0" indent="0"/>
            <a:r>
              <a:rPr lang="es-ES" dirty="0"/>
              <a:t>Desarrollar modelos </a:t>
            </a:r>
            <a:r>
              <a:rPr lang="es-ES" dirty="0" smtClean="0"/>
              <a:t>predictivos para </a:t>
            </a:r>
            <a:r>
              <a:rPr lang="es-AR" dirty="0"/>
              <a:t>identificar patrones de uso y optimizar las rutas </a:t>
            </a:r>
            <a:endParaRPr dirty="0"/>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4625;p70"/>
          <p:cNvGrpSpPr/>
          <p:nvPr/>
        </p:nvGrpSpPr>
        <p:grpSpPr>
          <a:xfrm>
            <a:off x="4213343" y="1930032"/>
            <a:ext cx="764238" cy="703533"/>
            <a:chOff x="7547949" y="4154437"/>
            <a:chExt cx="417357" cy="327056"/>
          </a:xfrm>
        </p:grpSpPr>
        <p:sp>
          <p:nvSpPr>
            <p:cNvPr id="48" name="Google Shape;4626;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27;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28;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629;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630;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705;p70"/>
          <p:cNvGrpSpPr/>
          <p:nvPr/>
        </p:nvGrpSpPr>
        <p:grpSpPr>
          <a:xfrm>
            <a:off x="6935042" y="1904241"/>
            <a:ext cx="756241" cy="729323"/>
            <a:chOff x="7548808" y="2076709"/>
            <a:chExt cx="416490" cy="416526"/>
          </a:xfrm>
        </p:grpSpPr>
        <p:sp>
          <p:nvSpPr>
            <p:cNvPr id="54" name="Google Shape;4706;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07;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4662;p70"/>
          <p:cNvGrpSpPr/>
          <p:nvPr/>
        </p:nvGrpSpPr>
        <p:grpSpPr>
          <a:xfrm>
            <a:off x="1469849" y="1947186"/>
            <a:ext cx="705538" cy="686378"/>
            <a:chOff x="6142648" y="3419851"/>
            <a:chExt cx="417348" cy="390929"/>
          </a:xfrm>
        </p:grpSpPr>
        <p:sp>
          <p:nvSpPr>
            <p:cNvPr id="57" name="Google Shape;4663;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64;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65;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66;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67;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68;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69;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58"/>
          <p:cNvSpPr/>
          <p:nvPr/>
        </p:nvSpPr>
        <p:spPr>
          <a:xfrm>
            <a:off x="6674801" y="2121814"/>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6413218" y="801627"/>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499387" y="3692298"/>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2376237" y="838468"/>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txBox="1">
            <a:spLocks noGrp="1"/>
          </p:cNvSpPr>
          <p:nvPr>
            <p:ph type="title" idx="8"/>
          </p:nvPr>
        </p:nvSpPr>
        <p:spPr>
          <a:xfrm>
            <a:off x="903048" y="323984"/>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a:t>
            </a:r>
            <a:r>
              <a:rPr lang="en" dirty="0">
                <a:solidFill>
                  <a:schemeClr val="accent2"/>
                </a:solidFill>
              </a:rPr>
              <a:t>TEAM</a:t>
            </a:r>
            <a:endParaRPr dirty="0">
              <a:solidFill>
                <a:schemeClr val="accent2"/>
              </a:solidFill>
            </a:endParaRPr>
          </a:p>
        </p:txBody>
      </p:sp>
      <p:sp>
        <p:nvSpPr>
          <p:cNvPr id="3977" name="Google Shape;3977;p58"/>
          <p:cNvSpPr txBox="1">
            <a:spLocks noGrp="1"/>
          </p:cNvSpPr>
          <p:nvPr>
            <p:ph type="title"/>
          </p:nvPr>
        </p:nvSpPr>
        <p:spPr>
          <a:xfrm>
            <a:off x="2418537" y="901468"/>
            <a:ext cx="2103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Jovanni Escamilla</a:t>
            </a:r>
            <a:endParaRPr dirty="0"/>
          </a:p>
        </p:txBody>
      </p:sp>
      <p:sp>
        <p:nvSpPr>
          <p:cNvPr id="3978" name="Google Shape;3978;p58"/>
          <p:cNvSpPr txBox="1">
            <a:spLocks noGrp="1"/>
          </p:cNvSpPr>
          <p:nvPr>
            <p:ph type="subTitle" idx="1"/>
          </p:nvPr>
        </p:nvSpPr>
        <p:spPr>
          <a:xfrm>
            <a:off x="2337687" y="1336282"/>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 Engineer experimentado en Data Analytics</a:t>
            </a:r>
            <a:endParaRPr dirty="0"/>
          </a:p>
        </p:txBody>
      </p:sp>
      <p:sp>
        <p:nvSpPr>
          <p:cNvPr id="3979" name="Google Shape;3979;p58"/>
          <p:cNvSpPr txBox="1">
            <a:spLocks noGrp="1"/>
          </p:cNvSpPr>
          <p:nvPr>
            <p:ph type="title" idx="2"/>
          </p:nvPr>
        </p:nvSpPr>
        <p:spPr>
          <a:xfrm>
            <a:off x="6455518" y="864627"/>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Lucas Salzotto</a:t>
            </a:r>
            <a:endParaRPr dirty="0"/>
          </a:p>
        </p:txBody>
      </p:sp>
      <p:sp>
        <p:nvSpPr>
          <p:cNvPr id="3980" name="Google Shape;3980;p58"/>
          <p:cNvSpPr txBox="1">
            <a:spLocks noGrp="1"/>
          </p:cNvSpPr>
          <p:nvPr>
            <p:ph type="subTitle" idx="3"/>
          </p:nvPr>
        </p:nvSpPr>
        <p:spPr>
          <a:xfrm>
            <a:off x="6413218" y="1292730"/>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Data Engineer experto en Machine Learning</a:t>
            </a:r>
            <a:endParaRPr dirty="0"/>
          </a:p>
        </p:txBody>
      </p:sp>
      <p:sp>
        <p:nvSpPr>
          <p:cNvPr id="3981" name="Google Shape;3981;p58"/>
          <p:cNvSpPr txBox="1">
            <a:spLocks noGrp="1"/>
          </p:cNvSpPr>
          <p:nvPr>
            <p:ph type="title" idx="4"/>
          </p:nvPr>
        </p:nvSpPr>
        <p:spPr>
          <a:xfrm>
            <a:off x="2526998" y="3755298"/>
            <a:ext cx="2103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Matias Barna</a:t>
            </a:r>
            <a:endParaRPr dirty="0"/>
          </a:p>
        </p:txBody>
      </p:sp>
      <p:sp>
        <p:nvSpPr>
          <p:cNvPr id="3982" name="Google Shape;3982;p58"/>
          <p:cNvSpPr txBox="1">
            <a:spLocks noGrp="1"/>
          </p:cNvSpPr>
          <p:nvPr>
            <p:ph type="subTitle" idx="5"/>
          </p:nvPr>
        </p:nvSpPr>
        <p:spPr>
          <a:xfrm>
            <a:off x="2499387" y="4192597"/>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t>Data </a:t>
            </a:r>
            <a:r>
              <a:rPr lang="es-ES" dirty="0" err="1" smtClean="0"/>
              <a:t>Engineer</a:t>
            </a:r>
            <a:r>
              <a:rPr lang="es-ES" dirty="0" smtClean="0"/>
              <a:t> experimentado en Machine </a:t>
            </a:r>
            <a:r>
              <a:rPr lang="es-ES" dirty="0" err="1" smtClean="0"/>
              <a:t>Learning</a:t>
            </a:r>
            <a:endParaRPr dirty="0"/>
          </a:p>
        </p:txBody>
      </p:sp>
      <p:sp>
        <p:nvSpPr>
          <p:cNvPr id="3983" name="Google Shape;3983;p58"/>
          <p:cNvSpPr txBox="1">
            <a:spLocks noGrp="1"/>
          </p:cNvSpPr>
          <p:nvPr>
            <p:ph type="title" idx="6"/>
          </p:nvPr>
        </p:nvSpPr>
        <p:spPr>
          <a:xfrm>
            <a:off x="6717101" y="2184814"/>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Marco Delgado</a:t>
            </a:r>
            <a:endParaRPr dirty="0"/>
          </a:p>
        </p:txBody>
      </p:sp>
      <p:sp>
        <p:nvSpPr>
          <p:cNvPr id="3984" name="Google Shape;3984;p58"/>
          <p:cNvSpPr txBox="1">
            <a:spLocks noGrp="1"/>
          </p:cNvSpPr>
          <p:nvPr>
            <p:ph type="subTitle" idx="7"/>
          </p:nvPr>
        </p:nvSpPr>
        <p:spPr>
          <a:xfrm>
            <a:off x="6593951" y="2647181"/>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t>Data </a:t>
            </a:r>
            <a:r>
              <a:rPr lang="es-ES" dirty="0" err="1" smtClean="0"/>
              <a:t>Scientist</a:t>
            </a:r>
            <a:r>
              <a:rPr lang="es-ES" dirty="0" smtClean="0"/>
              <a:t> experto en Data </a:t>
            </a:r>
            <a:r>
              <a:rPr lang="es-ES" dirty="0" err="1" smtClean="0"/>
              <a:t>Analitycs</a:t>
            </a:r>
            <a:r>
              <a:rPr lang="es-ES" dirty="0" smtClean="0"/>
              <a:t> y Machine </a:t>
            </a:r>
            <a:r>
              <a:rPr lang="es-ES" dirty="0" err="1" smtClean="0"/>
              <a:t>Learning</a:t>
            </a:r>
            <a:endParaRPr dirty="0"/>
          </a:p>
        </p:txBody>
      </p:sp>
      <p:pic>
        <p:nvPicPr>
          <p:cNvPr id="2" name="Imagen 1"/>
          <p:cNvPicPr>
            <a:picLocks noChangeAspect="1"/>
          </p:cNvPicPr>
          <p:nvPr/>
        </p:nvPicPr>
        <p:blipFill>
          <a:blip r:embed="rId3"/>
          <a:stretch>
            <a:fillRect/>
          </a:stretch>
        </p:blipFill>
        <p:spPr>
          <a:xfrm>
            <a:off x="950732" y="849488"/>
            <a:ext cx="1317145" cy="1158693"/>
          </a:xfrm>
          <a:prstGeom prst="rect">
            <a:avLst/>
          </a:prstGeom>
        </p:spPr>
      </p:pic>
      <p:pic>
        <p:nvPicPr>
          <p:cNvPr id="3" name="Imagen 2"/>
          <p:cNvPicPr>
            <a:picLocks noChangeAspect="1"/>
          </p:cNvPicPr>
          <p:nvPr/>
        </p:nvPicPr>
        <p:blipFill>
          <a:blip r:embed="rId4"/>
          <a:stretch>
            <a:fillRect/>
          </a:stretch>
        </p:blipFill>
        <p:spPr>
          <a:xfrm>
            <a:off x="950732" y="2134386"/>
            <a:ext cx="1354056" cy="1280717"/>
          </a:xfrm>
          <a:prstGeom prst="rect">
            <a:avLst/>
          </a:prstGeom>
        </p:spPr>
      </p:pic>
      <p:pic>
        <p:nvPicPr>
          <p:cNvPr id="4" name="Imagen 3"/>
          <p:cNvPicPr>
            <a:picLocks noChangeAspect="1"/>
          </p:cNvPicPr>
          <p:nvPr/>
        </p:nvPicPr>
        <p:blipFill>
          <a:blip r:embed="rId5"/>
          <a:stretch>
            <a:fillRect/>
          </a:stretch>
        </p:blipFill>
        <p:spPr>
          <a:xfrm>
            <a:off x="5135876" y="896684"/>
            <a:ext cx="1154191" cy="1154191"/>
          </a:xfrm>
          <a:prstGeom prst="rect">
            <a:avLst/>
          </a:prstGeom>
        </p:spPr>
      </p:pic>
      <p:pic>
        <p:nvPicPr>
          <p:cNvPr id="5" name="Imagen 4"/>
          <p:cNvPicPr>
            <a:picLocks noChangeAspect="1"/>
          </p:cNvPicPr>
          <p:nvPr/>
        </p:nvPicPr>
        <p:blipFill>
          <a:blip r:embed="rId6"/>
          <a:stretch>
            <a:fillRect/>
          </a:stretch>
        </p:blipFill>
        <p:spPr>
          <a:xfrm>
            <a:off x="5135878" y="2197841"/>
            <a:ext cx="1164792" cy="1164792"/>
          </a:xfrm>
          <a:prstGeom prst="rect">
            <a:avLst/>
          </a:prstGeom>
        </p:spPr>
      </p:pic>
      <p:pic>
        <p:nvPicPr>
          <p:cNvPr id="6" name="Imagen 5"/>
          <p:cNvPicPr>
            <a:picLocks noChangeAspect="1"/>
          </p:cNvPicPr>
          <p:nvPr/>
        </p:nvPicPr>
        <p:blipFill>
          <a:blip r:embed="rId7"/>
          <a:stretch>
            <a:fillRect/>
          </a:stretch>
        </p:blipFill>
        <p:spPr>
          <a:xfrm>
            <a:off x="903048" y="3541308"/>
            <a:ext cx="1412511" cy="1412511"/>
          </a:xfrm>
          <a:prstGeom prst="rect">
            <a:avLst/>
          </a:prstGeom>
        </p:spPr>
      </p:pic>
      <p:sp>
        <p:nvSpPr>
          <p:cNvPr id="43" name="Google Shape;3974;p58"/>
          <p:cNvSpPr/>
          <p:nvPr/>
        </p:nvSpPr>
        <p:spPr>
          <a:xfrm>
            <a:off x="2397375" y="2164876"/>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81;p58"/>
          <p:cNvSpPr txBox="1">
            <a:spLocks/>
          </p:cNvSpPr>
          <p:nvPr/>
        </p:nvSpPr>
        <p:spPr>
          <a:xfrm>
            <a:off x="2376237" y="2220632"/>
            <a:ext cx="21039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smtClean="0"/>
              <a:t>Joyce Ruiz</a:t>
            </a:r>
            <a:endParaRPr lang="en-US" dirty="0"/>
          </a:p>
        </p:txBody>
      </p:sp>
      <p:sp>
        <p:nvSpPr>
          <p:cNvPr id="45" name="Google Shape;3982;p58"/>
          <p:cNvSpPr txBox="1">
            <a:spLocks/>
          </p:cNvSpPr>
          <p:nvPr/>
        </p:nvSpPr>
        <p:spPr>
          <a:xfrm>
            <a:off x="2390519" y="2570380"/>
            <a:ext cx="2265600" cy="53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en-US" dirty="0" smtClean="0"/>
              <a:t>Data Engineer </a:t>
            </a:r>
            <a:r>
              <a:rPr lang="en-US" dirty="0" err="1" smtClean="0"/>
              <a:t>experta</a:t>
            </a:r>
            <a:r>
              <a:rPr lang="en-US" dirty="0" smtClean="0"/>
              <a:t> </a:t>
            </a:r>
            <a:r>
              <a:rPr lang="en-US" dirty="0" err="1" smtClean="0"/>
              <a:t>en</a:t>
            </a:r>
            <a:r>
              <a:rPr lang="en-US" dirty="0" smtClean="0"/>
              <a:t> Data Analytics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a:t>
            </a:r>
            <a:r>
              <a:rPr lang="en" dirty="0">
                <a:solidFill>
                  <a:schemeClr val="accent2"/>
                </a:solidFill>
              </a:rPr>
              <a:t>ANALYSIS</a:t>
            </a:r>
            <a:endParaRPr dirty="0">
              <a:solidFill>
                <a:schemeClr val="accent2"/>
              </a:solidFill>
            </a:endParaRPr>
          </a:p>
        </p:txBody>
      </p:sp>
      <p:sp>
        <p:nvSpPr>
          <p:cNvPr id="3160" name="Google Shape;3160;p44"/>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EDA</a:t>
            </a:r>
            <a:endParaRPr dirty="0"/>
          </a:p>
        </p:txBody>
      </p:sp>
      <p:sp>
        <p:nvSpPr>
          <p:cNvPr id="3161" name="Google Shape;3161;p44"/>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4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a:t>
            </a:r>
            <a:r>
              <a:rPr lang="en" dirty="0">
                <a:solidFill>
                  <a:schemeClr val="accent2"/>
                </a:solidFill>
              </a:rPr>
              <a:t>SIZE</a:t>
            </a:r>
            <a:endParaRPr dirty="0">
              <a:solidFill>
                <a:schemeClr val="accent2"/>
              </a:solidFill>
            </a:endParaRPr>
          </a:p>
        </p:txBody>
      </p:sp>
      <p:grpSp>
        <p:nvGrpSpPr>
          <p:cNvPr id="3330" name="Google Shape;3330;p46"/>
          <p:cNvGrpSpPr/>
          <p:nvPr/>
        </p:nvGrpSpPr>
        <p:grpSpPr>
          <a:xfrm>
            <a:off x="6012900" y="1366316"/>
            <a:ext cx="2354363" cy="1581885"/>
            <a:chOff x="6012900" y="1366316"/>
            <a:chExt cx="2354363" cy="1581885"/>
          </a:xfrm>
        </p:grpSpPr>
        <p:sp>
          <p:nvSpPr>
            <p:cNvPr id="3331" name="Google Shape;3331;p46"/>
            <p:cNvSpPr/>
            <p:nvPr/>
          </p:nvSpPr>
          <p:spPr>
            <a:xfrm>
              <a:off x="6012900" y="1901376"/>
              <a:ext cx="2265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Manhattan</a:t>
              </a:r>
              <a:endParaRPr sz="1800" dirty="0">
                <a:solidFill>
                  <a:schemeClr val="lt1"/>
                </a:solidFill>
                <a:latin typeface="Exo"/>
                <a:ea typeface="Exo"/>
                <a:cs typeface="Exo"/>
                <a:sym typeface="Exo"/>
              </a:endParaRPr>
            </a:p>
          </p:txBody>
        </p:sp>
        <p:sp>
          <p:nvSpPr>
            <p:cNvPr id="3332" name="Google Shape;3332;p46"/>
            <p:cNvSpPr txBox="1"/>
            <p:nvPr/>
          </p:nvSpPr>
          <p:spPr>
            <a:xfrm>
              <a:off x="6101663" y="2422901"/>
              <a:ext cx="2265600" cy="525300"/>
            </a:xfrm>
            <a:prstGeom prst="rect">
              <a:avLst/>
            </a:prstGeom>
            <a:noFill/>
            <a:ln>
              <a:noFill/>
            </a:ln>
          </p:spPr>
          <p:txBody>
            <a:bodyPr spcFirstLastPara="1" wrap="square" lIns="91425" tIns="91425" rIns="91425" bIns="91425" anchor="ctr" anchorCtr="0">
              <a:noAutofit/>
            </a:bodyPr>
            <a:lstStyle/>
            <a:p>
              <a:pPr lvl="0" algn="ctr"/>
              <a:r>
                <a:rPr lang="es-ES" dirty="0" smtClean="0">
                  <a:solidFill>
                    <a:schemeClr val="lt1"/>
                  </a:solidFill>
                  <a:latin typeface="PT Sans"/>
                  <a:ea typeface="PT Sans"/>
                  <a:cs typeface="PT Sans"/>
                  <a:sym typeface="PT Sans"/>
                </a:rPr>
                <a:t>Lugar </a:t>
              </a:r>
              <a:r>
                <a:rPr lang="es-ES" dirty="0">
                  <a:solidFill>
                    <a:schemeClr val="lt1"/>
                  </a:solidFill>
                  <a:latin typeface="PT Sans"/>
                  <a:ea typeface="PT Sans"/>
                  <a:cs typeface="PT Sans"/>
                  <a:sym typeface="PT Sans"/>
                </a:rPr>
                <a:t>de partida y destino más elegido para los viajes en la ciudad de Nueva York</a:t>
              </a:r>
              <a:endParaRPr dirty="0">
                <a:solidFill>
                  <a:schemeClr val="lt1"/>
                </a:solidFill>
                <a:latin typeface="PT Sans"/>
                <a:ea typeface="PT Sans"/>
                <a:cs typeface="PT Sans"/>
                <a:sym typeface="PT Sans"/>
              </a:endParaRPr>
            </a:p>
          </p:txBody>
        </p:sp>
        <p:sp>
          <p:nvSpPr>
            <p:cNvPr id="3333" name="Google Shape;3333;p46"/>
            <p:cNvSpPr txBox="1"/>
            <p:nvPr/>
          </p:nvSpPr>
          <p:spPr>
            <a:xfrm>
              <a:off x="6440850" y="1366316"/>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smtClean="0">
                  <a:solidFill>
                    <a:schemeClr val="accent2"/>
                  </a:solidFill>
                  <a:latin typeface="Exo"/>
                  <a:ea typeface="Exo"/>
                  <a:cs typeface="Exo"/>
                  <a:sym typeface="Exo"/>
                </a:rPr>
                <a:t>90</a:t>
              </a:r>
              <a:r>
                <a:rPr lang="en" sz="3000" b="1" dirty="0" smtClean="0">
                  <a:solidFill>
                    <a:schemeClr val="accent2"/>
                  </a:solidFill>
                  <a:latin typeface="Exo"/>
                  <a:ea typeface="Exo"/>
                  <a:cs typeface="Exo"/>
                  <a:sym typeface="Exo"/>
                </a:rPr>
                <a:t>%</a:t>
              </a:r>
              <a:endParaRPr sz="3000" b="1" dirty="0">
                <a:solidFill>
                  <a:schemeClr val="accent2"/>
                </a:solidFill>
                <a:latin typeface="Exo"/>
                <a:ea typeface="Exo"/>
                <a:cs typeface="Exo"/>
                <a:sym typeface="Exo"/>
              </a:endParaRPr>
            </a:p>
          </p:txBody>
        </p:sp>
      </p:grpSp>
      <p:sp>
        <p:nvSpPr>
          <p:cNvPr id="3338" name="Google Shape;3338;p46"/>
          <p:cNvSpPr/>
          <p:nvPr/>
        </p:nvSpPr>
        <p:spPr>
          <a:xfrm>
            <a:off x="3059065" y="2450051"/>
            <a:ext cx="235500" cy="23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6"/>
          <p:cNvSpPr/>
          <p:nvPr/>
        </p:nvSpPr>
        <p:spPr>
          <a:xfrm>
            <a:off x="2001564" y="3500861"/>
            <a:ext cx="235500" cy="23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0" name="Google Shape;3340;p46"/>
          <p:cNvCxnSpPr/>
          <p:nvPr/>
        </p:nvCxnSpPr>
        <p:spPr>
          <a:xfrm rot="10800000" flipV="1">
            <a:off x="1770305" y="1498570"/>
            <a:ext cx="4426972" cy="892408"/>
          </a:xfrm>
          <a:prstGeom prst="bentConnector3">
            <a:avLst>
              <a:gd name="adj1" fmla="val 50000"/>
            </a:avLst>
          </a:prstGeom>
          <a:noFill/>
          <a:ln w="19050" cap="flat" cmpd="sng">
            <a:solidFill>
              <a:schemeClr val="lt1"/>
            </a:solidFill>
            <a:prstDash val="solid"/>
            <a:round/>
            <a:headEnd type="none" w="lg" len="lg"/>
            <a:tailEnd type="oval" w="lg" len="lg"/>
          </a:ln>
        </p:spPr>
      </p:cxnSp>
      <p:grpSp>
        <p:nvGrpSpPr>
          <p:cNvPr id="3342" name="Google Shape;3342;p46"/>
          <p:cNvGrpSpPr/>
          <p:nvPr/>
        </p:nvGrpSpPr>
        <p:grpSpPr>
          <a:xfrm rot="5400000">
            <a:off x="1888000" y="933075"/>
            <a:ext cx="98902" cy="553090"/>
            <a:chOff x="4898850" y="4820550"/>
            <a:chExt cx="98902" cy="553090"/>
          </a:xfrm>
        </p:grpSpPr>
        <p:sp>
          <p:nvSpPr>
            <p:cNvPr id="3343" name="Google Shape;3343;p4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366;p78"/>
          <p:cNvGrpSpPr/>
          <p:nvPr/>
        </p:nvGrpSpPr>
        <p:grpSpPr>
          <a:xfrm>
            <a:off x="631984" y="1366316"/>
            <a:ext cx="4566823" cy="2982023"/>
            <a:chOff x="3597785" y="3065882"/>
            <a:chExt cx="2241344" cy="1330656"/>
          </a:xfrm>
        </p:grpSpPr>
        <p:grpSp>
          <p:nvGrpSpPr>
            <p:cNvPr id="30" name="Google Shape;7367;p78"/>
            <p:cNvGrpSpPr/>
            <p:nvPr/>
          </p:nvGrpSpPr>
          <p:grpSpPr>
            <a:xfrm>
              <a:off x="5296908" y="3937355"/>
              <a:ext cx="143198" cy="32380"/>
              <a:chOff x="5296908" y="3937355"/>
              <a:chExt cx="143198" cy="32380"/>
            </a:xfrm>
          </p:grpSpPr>
          <p:sp>
            <p:nvSpPr>
              <p:cNvPr id="834" name="Google Shape;736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7369;p78"/>
              <p:cNvGrpSpPr/>
              <p:nvPr/>
            </p:nvGrpSpPr>
            <p:grpSpPr>
              <a:xfrm>
                <a:off x="5402331" y="3937355"/>
                <a:ext cx="37776" cy="32380"/>
                <a:chOff x="5402331" y="3937355"/>
                <a:chExt cx="37776" cy="32380"/>
              </a:xfrm>
            </p:grpSpPr>
            <p:sp>
              <p:nvSpPr>
                <p:cNvPr id="839" name="Google Shape;737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737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7372;p78"/>
              <p:cNvGrpSpPr/>
              <p:nvPr/>
            </p:nvGrpSpPr>
            <p:grpSpPr>
              <a:xfrm>
                <a:off x="5296908" y="3937355"/>
                <a:ext cx="37783" cy="32380"/>
                <a:chOff x="5296908" y="3937355"/>
                <a:chExt cx="37783" cy="32380"/>
              </a:xfrm>
            </p:grpSpPr>
            <p:sp>
              <p:nvSpPr>
                <p:cNvPr id="837" name="Google Shape;737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737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7375;p78"/>
            <p:cNvGrpSpPr/>
            <p:nvPr/>
          </p:nvGrpSpPr>
          <p:grpSpPr>
            <a:xfrm>
              <a:off x="4724163" y="3119631"/>
              <a:ext cx="120838" cy="84218"/>
              <a:chOff x="4724163" y="3119631"/>
              <a:chExt cx="120838" cy="84218"/>
            </a:xfrm>
          </p:grpSpPr>
          <p:grpSp>
            <p:nvGrpSpPr>
              <p:cNvPr id="819" name="Google Shape;7376;p78"/>
              <p:cNvGrpSpPr/>
              <p:nvPr/>
            </p:nvGrpSpPr>
            <p:grpSpPr>
              <a:xfrm>
                <a:off x="4746712" y="3132773"/>
                <a:ext cx="86869" cy="56424"/>
                <a:chOff x="4746712" y="3132773"/>
                <a:chExt cx="86869" cy="56424"/>
              </a:xfrm>
            </p:grpSpPr>
            <p:sp>
              <p:nvSpPr>
                <p:cNvPr id="832" name="Google Shape;737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737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7379;p78"/>
              <p:cNvGrpSpPr/>
              <p:nvPr/>
            </p:nvGrpSpPr>
            <p:grpSpPr>
              <a:xfrm>
                <a:off x="4773634" y="3143336"/>
                <a:ext cx="37776" cy="32451"/>
                <a:chOff x="4773634" y="3143336"/>
                <a:chExt cx="37776" cy="32451"/>
              </a:xfrm>
            </p:grpSpPr>
            <p:sp>
              <p:nvSpPr>
                <p:cNvPr id="830" name="Google Shape;738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738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7382;p78"/>
              <p:cNvGrpSpPr/>
              <p:nvPr/>
            </p:nvGrpSpPr>
            <p:grpSpPr>
              <a:xfrm>
                <a:off x="4724163" y="3131248"/>
                <a:ext cx="37776" cy="32459"/>
                <a:chOff x="4724163" y="3131248"/>
                <a:chExt cx="37776" cy="32459"/>
              </a:xfrm>
            </p:grpSpPr>
            <p:sp>
              <p:nvSpPr>
                <p:cNvPr id="828" name="Google Shape;738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738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7385;p78"/>
              <p:cNvGrpSpPr/>
              <p:nvPr/>
            </p:nvGrpSpPr>
            <p:grpSpPr>
              <a:xfrm>
                <a:off x="4755081" y="3176054"/>
                <a:ext cx="32357" cy="27795"/>
                <a:chOff x="4755081" y="3176054"/>
                <a:chExt cx="32357" cy="27795"/>
              </a:xfrm>
            </p:grpSpPr>
            <p:sp>
              <p:nvSpPr>
                <p:cNvPr id="826" name="Google Shape;738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738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7388;p78"/>
              <p:cNvGrpSpPr/>
              <p:nvPr/>
            </p:nvGrpSpPr>
            <p:grpSpPr>
              <a:xfrm>
                <a:off x="4812550" y="3119631"/>
                <a:ext cx="32451" cy="27803"/>
                <a:chOff x="4812550" y="3119631"/>
                <a:chExt cx="32451" cy="27803"/>
              </a:xfrm>
            </p:grpSpPr>
            <p:sp>
              <p:nvSpPr>
                <p:cNvPr id="824" name="Google Shape;738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739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7391;p78"/>
            <p:cNvGrpSpPr/>
            <p:nvPr/>
          </p:nvGrpSpPr>
          <p:grpSpPr>
            <a:xfrm>
              <a:off x="5382826" y="4027197"/>
              <a:ext cx="268967" cy="250422"/>
              <a:chOff x="5382826" y="4027197"/>
              <a:chExt cx="268967" cy="250422"/>
            </a:xfrm>
          </p:grpSpPr>
          <p:grpSp>
            <p:nvGrpSpPr>
              <p:cNvPr id="791" name="Google Shape;7392;p78"/>
              <p:cNvGrpSpPr/>
              <p:nvPr/>
            </p:nvGrpSpPr>
            <p:grpSpPr>
              <a:xfrm>
                <a:off x="5405280" y="4042510"/>
                <a:ext cx="237570" cy="218647"/>
                <a:chOff x="5405280" y="4042510"/>
                <a:chExt cx="237570" cy="218647"/>
              </a:xfrm>
            </p:grpSpPr>
            <p:sp>
              <p:nvSpPr>
                <p:cNvPr id="813" name="Google Shape;739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739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739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739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739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739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399;p78"/>
              <p:cNvGrpSpPr/>
              <p:nvPr/>
            </p:nvGrpSpPr>
            <p:grpSpPr>
              <a:xfrm>
                <a:off x="5382826" y="4125549"/>
                <a:ext cx="37776" cy="32380"/>
                <a:chOff x="5382826" y="4125549"/>
                <a:chExt cx="37776" cy="32380"/>
              </a:xfrm>
            </p:grpSpPr>
            <p:sp>
              <p:nvSpPr>
                <p:cNvPr id="811" name="Google Shape;740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740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402;p78"/>
              <p:cNvGrpSpPr/>
              <p:nvPr/>
            </p:nvGrpSpPr>
            <p:grpSpPr>
              <a:xfrm>
                <a:off x="5475680" y="4195587"/>
                <a:ext cx="37783" cy="32364"/>
                <a:chOff x="5475680" y="4195587"/>
                <a:chExt cx="37783" cy="32364"/>
              </a:xfrm>
            </p:grpSpPr>
            <p:sp>
              <p:nvSpPr>
                <p:cNvPr id="809" name="Google Shape;740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740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405;p78"/>
              <p:cNvGrpSpPr/>
              <p:nvPr/>
            </p:nvGrpSpPr>
            <p:grpSpPr>
              <a:xfrm>
                <a:off x="5532575" y="4027197"/>
                <a:ext cx="33308" cy="32262"/>
                <a:chOff x="5532575" y="4027197"/>
                <a:chExt cx="33308" cy="32262"/>
              </a:xfrm>
            </p:grpSpPr>
            <p:sp>
              <p:nvSpPr>
                <p:cNvPr id="807" name="Google Shape;740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740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408;p78"/>
              <p:cNvGrpSpPr/>
              <p:nvPr/>
            </p:nvGrpSpPr>
            <p:grpSpPr>
              <a:xfrm>
                <a:off x="5590706" y="4245348"/>
                <a:ext cx="33497" cy="32270"/>
                <a:chOff x="5590706" y="4245348"/>
                <a:chExt cx="33497" cy="32270"/>
              </a:xfrm>
            </p:grpSpPr>
            <p:sp>
              <p:nvSpPr>
                <p:cNvPr id="805" name="Google Shape;740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741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411;p78"/>
              <p:cNvGrpSpPr/>
              <p:nvPr/>
            </p:nvGrpSpPr>
            <p:grpSpPr>
              <a:xfrm>
                <a:off x="5618681" y="4109677"/>
                <a:ext cx="33112" cy="32357"/>
                <a:chOff x="5618681" y="4109677"/>
                <a:chExt cx="33112" cy="32357"/>
              </a:xfrm>
            </p:grpSpPr>
            <p:sp>
              <p:nvSpPr>
                <p:cNvPr id="803" name="Google Shape;741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741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414;p78"/>
              <p:cNvGrpSpPr/>
              <p:nvPr/>
            </p:nvGrpSpPr>
            <p:grpSpPr>
              <a:xfrm>
                <a:off x="5479298" y="4128262"/>
                <a:ext cx="31405" cy="26906"/>
                <a:chOff x="5479298" y="4128262"/>
                <a:chExt cx="31405" cy="26906"/>
              </a:xfrm>
            </p:grpSpPr>
            <p:sp>
              <p:nvSpPr>
                <p:cNvPr id="801" name="Google Shape;741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741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417;p78"/>
              <p:cNvGrpSpPr/>
              <p:nvPr/>
            </p:nvGrpSpPr>
            <p:grpSpPr>
              <a:xfrm>
                <a:off x="5582903" y="4180116"/>
                <a:ext cx="31499" cy="26898"/>
                <a:chOff x="5582903" y="4180116"/>
                <a:chExt cx="31499" cy="26898"/>
              </a:xfrm>
            </p:grpSpPr>
            <p:sp>
              <p:nvSpPr>
                <p:cNvPr id="799" name="Google Shape;741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741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7420;p78"/>
            <p:cNvGrpSpPr/>
            <p:nvPr/>
          </p:nvGrpSpPr>
          <p:grpSpPr>
            <a:xfrm>
              <a:off x="3977681" y="3230323"/>
              <a:ext cx="94584" cy="84085"/>
              <a:chOff x="3977681" y="3230323"/>
              <a:chExt cx="94584" cy="84085"/>
            </a:xfrm>
          </p:grpSpPr>
          <p:grpSp>
            <p:nvGrpSpPr>
              <p:cNvPr id="775" name="Google Shape;7421;p78"/>
              <p:cNvGrpSpPr/>
              <p:nvPr/>
            </p:nvGrpSpPr>
            <p:grpSpPr>
              <a:xfrm>
                <a:off x="4000135" y="3243041"/>
                <a:ext cx="59570" cy="57186"/>
                <a:chOff x="4000135" y="3243041"/>
                <a:chExt cx="59570" cy="57186"/>
              </a:xfrm>
            </p:grpSpPr>
            <p:sp>
              <p:nvSpPr>
                <p:cNvPr id="788" name="Google Shape;742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42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42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425;p78"/>
              <p:cNvGrpSpPr/>
              <p:nvPr/>
            </p:nvGrpSpPr>
            <p:grpSpPr>
              <a:xfrm>
                <a:off x="3977681" y="3245872"/>
                <a:ext cx="37783" cy="32380"/>
                <a:chOff x="3977681" y="3245872"/>
                <a:chExt cx="37783" cy="32380"/>
              </a:xfrm>
            </p:grpSpPr>
            <p:sp>
              <p:nvSpPr>
                <p:cNvPr id="786" name="Google Shape;742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42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428;p78"/>
              <p:cNvGrpSpPr/>
              <p:nvPr/>
            </p:nvGrpSpPr>
            <p:grpSpPr>
              <a:xfrm>
                <a:off x="4040860" y="3262672"/>
                <a:ext cx="31405" cy="27001"/>
                <a:chOff x="4040860" y="3262672"/>
                <a:chExt cx="31405" cy="27001"/>
              </a:xfrm>
            </p:grpSpPr>
            <p:sp>
              <p:nvSpPr>
                <p:cNvPr id="784" name="Google Shape;742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43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431;p78"/>
              <p:cNvGrpSpPr/>
              <p:nvPr/>
            </p:nvGrpSpPr>
            <p:grpSpPr>
              <a:xfrm>
                <a:off x="4021072" y="3230323"/>
                <a:ext cx="31397" cy="26906"/>
                <a:chOff x="4021072" y="3230323"/>
                <a:chExt cx="31397" cy="26906"/>
              </a:xfrm>
            </p:grpSpPr>
            <p:sp>
              <p:nvSpPr>
                <p:cNvPr id="782" name="Google Shape;743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43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434;p78"/>
              <p:cNvGrpSpPr/>
              <p:nvPr/>
            </p:nvGrpSpPr>
            <p:grpSpPr>
              <a:xfrm>
                <a:off x="4001472" y="3287462"/>
                <a:ext cx="31499" cy="26945"/>
                <a:chOff x="4001472" y="3287462"/>
                <a:chExt cx="31499" cy="26945"/>
              </a:xfrm>
            </p:grpSpPr>
            <p:sp>
              <p:nvSpPr>
                <p:cNvPr id="780" name="Google Shape;743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43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7437;p78"/>
            <p:cNvGrpSpPr/>
            <p:nvPr/>
          </p:nvGrpSpPr>
          <p:grpSpPr>
            <a:xfrm>
              <a:off x="4084715" y="3258865"/>
              <a:ext cx="184961" cy="137268"/>
              <a:chOff x="4084715" y="3258865"/>
              <a:chExt cx="184961" cy="137268"/>
            </a:xfrm>
          </p:grpSpPr>
          <p:grpSp>
            <p:nvGrpSpPr>
              <p:cNvPr id="752" name="Google Shape;7438;p78"/>
              <p:cNvGrpSpPr/>
              <p:nvPr/>
            </p:nvGrpSpPr>
            <p:grpSpPr>
              <a:xfrm>
                <a:off x="4107453" y="3271583"/>
                <a:ext cx="153470" cy="110275"/>
                <a:chOff x="4107453" y="3271583"/>
                <a:chExt cx="153470" cy="110275"/>
              </a:xfrm>
            </p:grpSpPr>
            <p:sp>
              <p:nvSpPr>
                <p:cNvPr id="771" name="Google Shape;743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44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44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44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443;p78"/>
              <p:cNvGrpSpPr/>
              <p:nvPr/>
            </p:nvGrpSpPr>
            <p:grpSpPr>
              <a:xfrm>
                <a:off x="4136947" y="3258865"/>
                <a:ext cx="31499" cy="27001"/>
                <a:chOff x="4136947" y="3258865"/>
                <a:chExt cx="31499" cy="27001"/>
              </a:xfrm>
            </p:grpSpPr>
            <p:sp>
              <p:nvSpPr>
                <p:cNvPr id="769" name="Google Shape;744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44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446;p78"/>
              <p:cNvGrpSpPr/>
              <p:nvPr/>
            </p:nvGrpSpPr>
            <p:grpSpPr>
              <a:xfrm>
                <a:off x="4084715" y="3266478"/>
                <a:ext cx="31468" cy="26898"/>
                <a:chOff x="4084715" y="3266478"/>
                <a:chExt cx="31468" cy="26898"/>
              </a:xfrm>
            </p:grpSpPr>
            <p:sp>
              <p:nvSpPr>
                <p:cNvPr id="767" name="Google Shape;744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44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449;p78"/>
              <p:cNvGrpSpPr/>
              <p:nvPr/>
            </p:nvGrpSpPr>
            <p:grpSpPr>
              <a:xfrm>
                <a:off x="4159213" y="3279849"/>
                <a:ext cx="31405" cy="26945"/>
                <a:chOff x="4159213" y="3279849"/>
                <a:chExt cx="31405" cy="26945"/>
              </a:xfrm>
            </p:grpSpPr>
            <p:sp>
              <p:nvSpPr>
                <p:cNvPr id="765" name="Google Shape;745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45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452;p78"/>
              <p:cNvGrpSpPr/>
              <p:nvPr/>
            </p:nvGrpSpPr>
            <p:grpSpPr>
              <a:xfrm>
                <a:off x="4201550" y="3266502"/>
                <a:ext cx="31405" cy="26883"/>
                <a:chOff x="4201550" y="3266502"/>
                <a:chExt cx="31405" cy="26883"/>
              </a:xfrm>
            </p:grpSpPr>
            <p:sp>
              <p:nvSpPr>
                <p:cNvPr id="763" name="Google Shape;745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45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455;p78"/>
              <p:cNvGrpSpPr/>
              <p:nvPr/>
            </p:nvGrpSpPr>
            <p:grpSpPr>
              <a:xfrm>
                <a:off x="4201550" y="3338278"/>
                <a:ext cx="31405" cy="26930"/>
                <a:chOff x="4201550" y="3338278"/>
                <a:chExt cx="31405" cy="26930"/>
              </a:xfrm>
            </p:grpSpPr>
            <p:sp>
              <p:nvSpPr>
                <p:cNvPr id="761" name="Google Shape;745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45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458;p78"/>
              <p:cNvGrpSpPr/>
              <p:nvPr/>
            </p:nvGrpSpPr>
            <p:grpSpPr>
              <a:xfrm>
                <a:off x="4238272" y="3369132"/>
                <a:ext cx="31405" cy="27001"/>
                <a:chOff x="4238272" y="3369132"/>
                <a:chExt cx="31405" cy="27001"/>
              </a:xfrm>
            </p:grpSpPr>
            <p:sp>
              <p:nvSpPr>
                <p:cNvPr id="759" name="Google Shape;745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46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oogle Shape;7461;p78"/>
            <p:cNvGrpSpPr/>
            <p:nvPr/>
          </p:nvGrpSpPr>
          <p:grpSpPr>
            <a:xfrm>
              <a:off x="4068639" y="3200169"/>
              <a:ext cx="77643" cy="37272"/>
              <a:chOff x="4068639" y="3200169"/>
              <a:chExt cx="77643" cy="37272"/>
            </a:xfrm>
          </p:grpSpPr>
          <p:sp>
            <p:nvSpPr>
              <p:cNvPr id="745" name="Google Shape;746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3;p78"/>
              <p:cNvGrpSpPr/>
              <p:nvPr/>
            </p:nvGrpSpPr>
            <p:grpSpPr>
              <a:xfrm>
                <a:off x="4114878" y="3200169"/>
                <a:ext cx="31405" cy="26993"/>
                <a:chOff x="4114878" y="3200169"/>
                <a:chExt cx="31405" cy="26993"/>
              </a:xfrm>
            </p:grpSpPr>
            <p:sp>
              <p:nvSpPr>
                <p:cNvPr id="750" name="Google Shape;746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46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66;p78"/>
              <p:cNvGrpSpPr/>
              <p:nvPr/>
            </p:nvGrpSpPr>
            <p:grpSpPr>
              <a:xfrm>
                <a:off x="4068639" y="3210535"/>
                <a:ext cx="31499" cy="26906"/>
                <a:chOff x="4068639" y="3210535"/>
                <a:chExt cx="31499" cy="26906"/>
              </a:xfrm>
            </p:grpSpPr>
            <p:sp>
              <p:nvSpPr>
                <p:cNvPr id="748" name="Google Shape;746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6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 name="Google Shape;7469;p78"/>
            <p:cNvGrpSpPr/>
            <p:nvPr/>
          </p:nvGrpSpPr>
          <p:grpSpPr>
            <a:xfrm>
              <a:off x="3869702" y="3066935"/>
              <a:ext cx="382664" cy="190294"/>
              <a:chOff x="3869702" y="3066935"/>
              <a:chExt cx="382664" cy="190294"/>
            </a:xfrm>
          </p:grpSpPr>
          <p:grpSp>
            <p:nvGrpSpPr>
              <p:cNvPr id="711" name="Google Shape;7470;p78"/>
              <p:cNvGrpSpPr/>
              <p:nvPr/>
            </p:nvGrpSpPr>
            <p:grpSpPr>
              <a:xfrm>
                <a:off x="3888633" y="3082351"/>
                <a:ext cx="351172" cy="160698"/>
                <a:chOff x="3888633" y="3082351"/>
                <a:chExt cx="351172" cy="160698"/>
              </a:xfrm>
            </p:grpSpPr>
            <p:sp>
              <p:nvSpPr>
                <p:cNvPr id="739" name="Google Shape;747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7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7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7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7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7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477;p78"/>
              <p:cNvGrpSpPr/>
              <p:nvPr/>
            </p:nvGrpSpPr>
            <p:grpSpPr>
              <a:xfrm>
                <a:off x="4143703" y="3066935"/>
                <a:ext cx="37783" cy="32357"/>
                <a:chOff x="4143703" y="3066935"/>
                <a:chExt cx="37783" cy="32357"/>
              </a:xfrm>
            </p:grpSpPr>
            <p:sp>
              <p:nvSpPr>
                <p:cNvPr id="737" name="Google Shape;747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47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480;p78"/>
              <p:cNvGrpSpPr/>
              <p:nvPr/>
            </p:nvGrpSpPr>
            <p:grpSpPr>
              <a:xfrm>
                <a:off x="4044565" y="3103563"/>
                <a:ext cx="37783" cy="32451"/>
                <a:chOff x="4044565" y="3103563"/>
                <a:chExt cx="37783" cy="32451"/>
              </a:xfrm>
            </p:grpSpPr>
            <p:sp>
              <p:nvSpPr>
                <p:cNvPr id="735" name="Google Shape;748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48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483;p78"/>
              <p:cNvGrpSpPr/>
              <p:nvPr/>
            </p:nvGrpSpPr>
            <p:grpSpPr>
              <a:xfrm>
                <a:off x="4017454" y="3188237"/>
                <a:ext cx="37776" cy="32357"/>
                <a:chOff x="4017454" y="3188237"/>
                <a:chExt cx="37776" cy="32357"/>
              </a:xfrm>
            </p:grpSpPr>
            <p:sp>
              <p:nvSpPr>
                <p:cNvPr id="733" name="Google Shape;748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48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486;p78"/>
              <p:cNvGrpSpPr/>
              <p:nvPr/>
            </p:nvGrpSpPr>
            <p:grpSpPr>
              <a:xfrm>
                <a:off x="3921548" y="3157509"/>
                <a:ext cx="37783" cy="32357"/>
                <a:chOff x="3921548" y="3157509"/>
                <a:chExt cx="37783" cy="32357"/>
              </a:xfrm>
            </p:grpSpPr>
            <p:sp>
              <p:nvSpPr>
                <p:cNvPr id="731" name="Google Shape;748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48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489;p78"/>
              <p:cNvGrpSpPr/>
              <p:nvPr/>
            </p:nvGrpSpPr>
            <p:grpSpPr>
              <a:xfrm>
                <a:off x="3939056" y="3211620"/>
                <a:ext cx="37783" cy="32380"/>
                <a:chOff x="3939056" y="3211620"/>
                <a:chExt cx="37783" cy="32380"/>
              </a:xfrm>
            </p:grpSpPr>
            <p:sp>
              <p:nvSpPr>
                <p:cNvPr id="729" name="Google Shape;749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49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492;p78"/>
              <p:cNvGrpSpPr/>
              <p:nvPr/>
            </p:nvGrpSpPr>
            <p:grpSpPr>
              <a:xfrm>
                <a:off x="4176240" y="3136965"/>
                <a:ext cx="31405" cy="26930"/>
                <a:chOff x="4176240" y="3136965"/>
                <a:chExt cx="31405" cy="26930"/>
              </a:xfrm>
            </p:grpSpPr>
            <p:sp>
              <p:nvSpPr>
                <p:cNvPr id="727" name="Google Shape;749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49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495;p78"/>
              <p:cNvGrpSpPr/>
              <p:nvPr/>
            </p:nvGrpSpPr>
            <p:grpSpPr>
              <a:xfrm>
                <a:off x="4133148" y="3152593"/>
                <a:ext cx="31499" cy="27001"/>
                <a:chOff x="4133148" y="3152593"/>
                <a:chExt cx="31499" cy="27001"/>
              </a:xfrm>
            </p:grpSpPr>
            <p:sp>
              <p:nvSpPr>
                <p:cNvPr id="725" name="Google Shape;749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49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498;p78"/>
              <p:cNvGrpSpPr/>
              <p:nvPr/>
            </p:nvGrpSpPr>
            <p:grpSpPr>
              <a:xfrm>
                <a:off x="4220866" y="3073534"/>
                <a:ext cx="31499" cy="26898"/>
                <a:chOff x="4220866" y="3073534"/>
                <a:chExt cx="31499" cy="26898"/>
              </a:xfrm>
            </p:grpSpPr>
            <p:sp>
              <p:nvSpPr>
                <p:cNvPr id="723" name="Google Shape;749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50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501;p78"/>
              <p:cNvGrpSpPr/>
              <p:nvPr/>
            </p:nvGrpSpPr>
            <p:grpSpPr>
              <a:xfrm>
                <a:off x="3869702" y="3230323"/>
                <a:ext cx="31499" cy="26906"/>
                <a:chOff x="3869702" y="3230323"/>
                <a:chExt cx="31499" cy="26906"/>
              </a:xfrm>
            </p:grpSpPr>
            <p:sp>
              <p:nvSpPr>
                <p:cNvPr id="721" name="Google Shape;750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50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oogle Shape;7504;p78"/>
            <p:cNvGrpSpPr/>
            <p:nvPr/>
          </p:nvGrpSpPr>
          <p:grpSpPr>
            <a:xfrm>
              <a:off x="4271383" y="3065882"/>
              <a:ext cx="304556" cy="341663"/>
              <a:chOff x="4271383" y="3065882"/>
              <a:chExt cx="304556" cy="341663"/>
            </a:xfrm>
          </p:grpSpPr>
          <p:grpSp>
            <p:nvGrpSpPr>
              <p:cNvPr id="654" name="Google Shape;7505;p78"/>
              <p:cNvGrpSpPr/>
              <p:nvPr/>
            </p:nvGrpSpPr>
            <p:grpSpPr>
              <a:xfrm>
                <a:off x="4293838" y="3078639"/>
                <a:ext cx="269353" cy="311973"/>
                <a:chOff x="4293838" y="3078639"/>
                <a:chExt cx="269353" cy="311973"/>
              </a:xfrm>
            </p:grpSpPr>
            <p:sp>
              <p:nvSpPr>
                <p:cNvPr id="694" name="Google Shape;750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750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750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750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751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751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51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51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51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51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51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51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51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51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52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52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52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7523;p78"/>
              <p:cNvGrpSpPr/>
              <p:nvPr/>
            </p:nvGrpSpPr>
            <p:grpSpPr>
              <a:xfrm>
                <a:off x="4538164" y="3342061"/>
                <a:ext cx="37776" cy="32380"/>
                <a:chOff x="4538164" y="3342061"/>
                <a:chExt cx="37776" cy="32380"/>
              </a:xfrm>
            </p:grpSpPr>
            <p:sp>
              <p:nvSpPr>
                <p:cNvPr id="692" name="Google Shape;752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752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7526;p78"/>
              <p:cNvGrpSpPr/>
              <p:nvPr/>
            </p:nvGrpSpPr>
            <p:grpSpPr>
              <a:xfrm>
                <a:off x="4271383" y="3194742"/>
                <a:ext cx="37783" cy="32420"/>
                <a:chOff x="4271383" y="3194742"/>
                <a:chExt cx="37783" cy="32420"/>
              </a:xfrm>
            </p:grpSpPr>
            <p:sp>
              <p:nvSpPr>
                <p:cNvPr id="690" name="Google Shape;752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752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7529;p78"/>
              <p:cNvGrpSpPr/>
              <p:nvPr/>
            </p:nvGrpSpPr>
            <p:grpSpPr>
              <a:xfrm>
                <a:off x="4284416" y="3084058"/>
                <a:ext cx="37783" cy="32357"/>
                <a:chOff x="4284416" y="3084058"/>
                <a:chExt cx="37783" cy="32357"/>
              </a:xfrm>
            </p:grpSpPr>
            <p:sp>
              <p:nvSpPr>
                <p:cNvPr id="688" name="Google Shape;753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753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7532;p78"/>
              <p:cNvGrpSpPr/>
              <p:nvPr/>
            </p:nvGrpSpPr>
            <p:grpSpPr>
              <a:xfrm>
                <a:off x="4478697" y="3297561"/>
                <a:ext cx="37776" cy="32451"/>
                <a:chOff x="4478697" y="3297561"/>
                <a:chExt cx="37776" cy="32451"/>
              </a:xfrm>
            </p:grpSpPr>
            <p:sp>
              <p:nvSpPr>
                <p:cNvPr id="686" name="Google Shape;753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753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7535;p78"/>
              <p:cNvGrpSpPr/>
              <p:nvPr/>
            </p:nvGrpSpPr>
            <p:grpSpPr>
              <a:xfrm>
                <a:off x="4411813" y="3331711"/>
                <a:ext cx="37776" cy="32451"/>
                <a:chOff x="4411813" y="3331711"/>
                <a:chExt cx="37776" cy="32451"/>
              </a:xfrm>
            </p:grpSpPr>
            <p:sp>
              <p:nvSpPr>
                <p:cNvPr id="684" name="Google Shape;753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753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7538;p78"/>
              <p:cNvGrpSpPr/>
              <p:nvPr/>
            </p:nvGrpSpPr>
            <p:grpSpPr>
              <a:xfrm>
                <a:off x="4337984" y="3375188"/>
                <a:ext cx="37776" cy="32357"/>
                <a:chOff x="4337984" y="3375188"/>
                <a:chExt cx="37776" cy="32357"/>
              </a:xfrm>
            </p:grpSpPr>
            <p:sp>
              <p:nvSpPr>
                <p:cNvPr id="682" name="Google Shape;753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754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7541;p78"/>
              <p:cNvGrpSpPr/>
              <p:nvPr/>
            </p:nvGrpSpPr>
            <p:grpSpPr>
              <a:xfrm>
                <a:off x="4494867" y="3090530"/>
                <a:ext cx="37878" cy="32451"/>
                <a:chOff x="4494867" y="3090530"/>
                <a:chExt cx="37878" cy="32451"/>
              </a:xfrm>
            </p:grpSpPr>
            <p:sp>
              <p:nvSpPr>
                <p:cNvPr id="680" name="Google Shape;754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754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7544;p78"/>
              <p:cNvGrpSpPr/>
              <p:nvPr/>
            </p:nvGrpSpPr>
            <p:grpSpPr>
              <a:xfrm>
                <a:off x="4525124" y="3207774"/>
                <a:ext cx="37783" cy="32420"/>
                <a:chOff x="4525124" y="3207774"/>
                <a:chExt cx="37783" cy="32420"/>
              </a:xfrm>
            </p:grpSpPr>
            <p:sp>
              <p:nvSpPr>
                <p:cNvPr id="678" name="Google Shape;754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754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7547;p78"/>
              <p:cNvGrpSpPr/>
              <p:nvPr/>
            </p:nvGrpSpPr>
            <p:grpSpPr>
              <a:xfrm>
                <a:off x="4440544" y="3176479"/>
                <a:ext cx="31499" cy="26898"/>
                <a:chOff x="4440544" y="3176479"/>
                <a:chExt cx="31499" cy="26898"/>
              </a:xfrm>
            </p:grpSpPr>
            <p:sp>
              <p:nvSpPr>
                <p:cNvPr id="676" name="Google Shape;754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754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7550;p78"/>
              <p:cNvGrpSpPr/>
              <p:nvPr/>
            </p:nvGrpSpPr>
            <p:grpSpPr>
              <a:xfrm>
                <a:off x="4350545" y="3156400"/>
                <a:ext cx="31405" cy="27001"/>
                <a:chOff x="4350545" y="3156400"/>
                <a:chExt cx="31405" cy="27001"/>
              </a:xfrm>
            </p:grpSpPr>
            <p:sp>
              <p:nvSpPr>
                <p:cNvPr id="674" name="Google Shape;755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755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7553;p78"/>
              <p:cNvGrpSpPr/>
              <p:nvPr/>
            </p:nvGrpSpPr>
            <p:grpSpPr>
              <a:xfrm>
                <a:off x="4376703" y="3255058"/>
                <a:ext cx="31405" cy="27001"/>
                <a:chOff x="4376703" y="3255058"/>
                <a:chExt cx="31405" cy="27001"/>
              </a:xfrm>
            </p:grpSpPr>
            <p:sp>
              <p:nvSpPr>
                <p:cNvPr id="672" name="Google Shape;755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755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7556;p78"/>
              <p:cNvGrpSpPr/>
              <p:nvPr/>
            </p:nvGrpSpPr>
            <p:grpSpPr>
              <a:xfrm>
                <a:off x="4331322" y="3283656"/>
                <a:ext cx="31405" cy="26945"/>
                <a:chOff x="4331322" y="3283656"/>
                <a:chExt cx="31405" cy="26945"/>
              </a:xfrm>
            </p:grpSpPr>
            <p:sp>
              <p:nvSpPr>
                <p:cNvPr id="670" name="Google Shape;755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755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7559;p78"/>
              <p:cNvGrpSpPr/>
              <p:nvPr/>
            </p:nvGrpSpPr>
            <p:grpSpPr>
              <a:xfrm>
                <a:off x="4380510" y="3065882"/>
                <a:ext cx="31405" cy="26938"/>
                <a:chOff x="4380510" y="3065882"/>
                <a:chExt cx="31405" cy="26938"/>
              </a:xfrm>
            </p:grpSpPr>
            <p:sp>
              <p:nvSpPr>
                <p:cNvPr id="668" name="Google Shape;756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756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7562;p78"/>
            <p:cNvGrpSpPr/>
            <p:nvPr/>
          </p:nvGrpSpPr>
          <p:grpSpPr>
            <a:xfrm>
              <a:off x="4558998" y="3188237"/>
              <a:ext cx="1280131" cy="1052746"/>
              <a:chOff x="4558998" y="3188237"/>
              <a:chExt cx="1280131" cy="1052746"/>
            </a:xfrm>
          </p:grpSpPr>
          <p:sp>
            <p:nvSpPr>
              <p:cNvPr id="234" name="Google Shape;756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7564;p78"/>
              <p:cNvGrpSpPr/>
              <p:nvPr/>
            </p:nvGrpSpPr>
            <p:grpSpPr>
              <a:xfrm>
                <a:off x="4579164" y="3203653"/>
                <a:ext cx="1244833" cy="1020397"/>
                <a:chOff x="4579164" y="3203653"/>
                <a:chExt cx="1244833" cy="1020397"/>
              </a:xfrm>
            </p:grpSpPr>
            <p:sp>
              <p:nvSpPr>
                <p:cNvPr id="553" name="Google Shape;756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756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7567;p78"/>
                <p:cNvGrpSpPr/>
                <p:nvPr/>
              </p:nvGrpSpPr>
              <p:grpSpPr>
                <a:xfrm>
                  <a:off x="4579164" y="3203653"/>
                  <a:ext cx="1244833" cy="1020397"/>
                  <a:chOff x="4579164" y="3203653"/>
                  <a:chExt cx="1244833" cy="1020397"/>
                </a:xfrm>
              </p:grpSpPr>
              <p:sp>
                <p:nvSpPr>
                  <p:cNvPr id="556" name="Google Shape;756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756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7570;p78"/>
                  <p:cNvGrpSpPr/>
                  <p:nvPr/>
                </p:nvGrpSpPr>
                <p:grpSpPr>
                  <a:xfrm>
                    <a:off x="4579164" y="3203653"/>
                    <a:ext cx="1244833" cy="1020397"/>
                    <a:chOff x="4579164" y="3203653"/>
                    <a:chExt cx="1244833" cy="1020397"/>
                  </a:xfrm>
                </p:grpSpPr>
                <p:sp>
                  <p:nvSpPr>
                    <p:cNvPr id="559" name="Google Shape;757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757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757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757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757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57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757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757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7579;p78"/>
                    <p:cNvGrpSpPr/>
                    <p:nvPr/>
                  </p:nvGrpSpPr>
                  <p:grpSpPr>
                    <a:xfrm>
                      <a:off x="4579164" y="3203653"/>
                      <a:ext cx="1244833" cy="1020397"/>
                      <a:chOff x="4579164" y="3203653"/>
                      <a:chExt cx="1244833" cy="1020397"/>
                    </a:xfrm>
                  </p:grpSpPr>
                  <p:sp>
                    <p:nvSpPr>
                      <p:cNvPr id="568" name="Google Shape;758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58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758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758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758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758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758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758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758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758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759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759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759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759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7594;p78"/>
                      <p:cNvGrpSpPr/>
                      <p:nvPr/>
                    </p:nvGrpSpPr>
                    <p:grpSpPr>
                      <a:xfrm>
                        <a:off x="4579164" y="3203653"/>
                        <a:ext cx="1244833" cy="1020397"/>
                        <a:chOff x="4579164" y="3203653"/>
                        <a:chExt cx="1244833" cy="1020397"/>
                      </a:xfrm>
                    </p:grpSpPr>
                    <p:sp>
                      <p:nvSpPr>
                        <p:cNvPr id="583" name="Google Shape;759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759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759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759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759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760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60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60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760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60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60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60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760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760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60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61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761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61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61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761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761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761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61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61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7619;p78"/>
                        <p:cNvGrpSpPr/>
                        <p:nvPr/>
                      </p:nvGrpSpPr>
                      <p:grpSpPr>
                        <a:xfrm>
                          <a:off x="4579164" y="3203653"/>
                          <a:ext cx="1244833" cy="1020397"/>
                          <a:chOff x="4579164" y="3203653"/>
                          <a:chExt cx="1244833" cy="1020397"/>
                        </a:xfrm>
                      </p:grpSpPr>
                      <p:sp>
                        <p:nvSpPr>
                          <p:cNvPr id="609" name="Google Shape;762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7621;p78"/>
                          <p:cNvGrpSpPr/>
                          <p:nvPr/>
                        </p:nvGrpSpPr>
                        <p:grpSpPr>
                          <a:xfrm>
                            <a:off x="4579164" y="3203653"/>
                            <a:ext cx="1244833" cy="1020397"/>
                            <a:chOff x="4579164" y="3203653"/>
                            <a:chExt cx="1244833" cy="1020397"/>
                          </a:xfrm>
                        </p:grpSpPr>
                        <p:sp>
                          <p:nvSpPr>
                            <p:cNvPr id="611" name="Google Shape;762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762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762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762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62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62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762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7629;p78"/>
                            <p:cNvGrpSpPr/>
                            <p:nvPr/>
                          </p:nvGrpSpPr>
                          <p:grpSpPr>
                            <a:xfrm>
                              <a:off x="4579164" y="3203653"/>
                              <a:ext cx="1244833" cy="1020397"/>
                              <a:chOff x="4579164" y="3203653"/>
                              <a:chExt cx="1244833" cy="1020397"/>
                            </a:xfrm>
                          </p:grpSpPr>
                          <p:sp>
                            <p:nvSpPr>
                              <p:cNvPr id="622" name="Google Shape;763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63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63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63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63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763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63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63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763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763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764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764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764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7643;p78"/>
                              <p:cNvGrpSpPr/>
                              <p:nvPr/>
                            </p:nvGrpSpPr>
                            <p:grpSpPr>
                              <a:xfrm>
                                <a:off x="4579164" y="3203653"/>
                                <a:ext cx="1244833" cy="1020397"/>
                                <a:chOff x="4579164" y="3203653"/>
                                <a:chExt cx="1244833" cy="1020397"/>
                              </a:xfrm>
                            </p:grpSpPr>
                            <p:sp>
                              <p:nvSpPr>
                                <p:cNvPr id="636" name="Google Shape;764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764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764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764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764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764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765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7651;p78"/>
                                <p:cNvGrpSpPr/>
                                <p:nvPr/>
                              </p:nvGrpSpPr>
                              <p:grpSpPr>
                                <a:xfrm>
                                  <a:off x="4579164" y="3203653"/>
                                  <a:ext cx="1244833" cy="1020397"/>
                                  <a:chOff x="4579164" y="3203653"/>
                                  <a:chExt cx="1244833" cy="1020397"/>
                                </a:xfrm>
                              </p:grpSpPr>
                              <p:sp>
                                <p:nvSpPr>
                                  <p:cNvPr id="644" name="Google Shape;765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765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765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765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765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7657;p78"/>
                                  <p:cNvGrpSpPr/>
                                  <p:nvPr/>
                                </p:nvGrpSpPr>
                                <p:grpSpPr>
                                  <a:xfrm>
                                    <a:off x="4579164" y="3203653"/>
                                    <a:ext cx="1244833" cy="1020397"/>
                                    <a:chOff x="4579164" y="3203653"/>
                                    <a:chExt cx="1244833" cy="1020397"/>
                                  </a:xfrm>
                                </p:grpSpPr>
                                <p:sp>
                                  <p:nvSpPr>
                                    <p:cNvPr id="650" name="Google Shape;765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765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766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766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9" name="Google Shape;766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766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766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8" name="Google Shape;766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36" name="Google Shape;7666;p78"/>
              <p:cNvGrpSpPr/>
              <p:nvPr/>
            </p:nvGrpSpPr>
            <p:grpSpPr>
              <a:xfrm>
                <a:off x="4595437" y="3598775"/>
                <a:ext cx="37776" cy="32451"/>
                <a:chOff x="4595437" y="3598775"/>
                <a:chExt cx="37776" cy="32451"/>
              </a:xfrm>
            </p:grpSpPr>
            <p:sp>
              <p:nvSpPr>
                <p:cNvPr id="551" name="Google Shape;766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766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7669;p78"/>
              <p:cNvGrpSpPr/>
              <p:nvPr/>
            </p:nvGrpSpPr>
            <p:grpSpPr>
              <a:xfrm>
                <a:off x="4641864" y="3524443"/>
                <a:ext cx="37776" cy="32380"/>
                <a:chOff x="4641864" y="3524443"/>
                <a:chExt cx="37776" cy="32380"/>
              </a:xfrm>
            </p:grpSpPr>
            <p:sp>
              <p:nvSpPr>
                <p:cNvPr id="549" name="Google Shape;767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767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7672;p78"/>
              <p:cNvGrpSpPr/>
              <p:nvPr/>
            </p:nvGrpSpPr>
            <p:grpSpPr>
              <a:xfrm>
                <a:off x="4648431" y="3893901"/>
                <a:ext cx="37776" cy="32357"/>
                <a:chOff x="4648431" y="3893901"/>
                <a:chExt cx="37776" cy="32357"/>
              </a:xfrm>
            </p:grpSpPr>
            <p:sp>
              <p:nvSpPr>
                <p:cNvPr id="547" name="Google Shape;767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767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7675;p78"/>
              <p:cNvGrpSpPr/>
              <p:nvPr/>
            </p:nvGrpSpPr>
            <p:grpSpPr>
              <a:xfrm>
                <a:off x="4567752" y="3722908"/>
                <a:ext cx="37870" cy="32380"/>
                <a:chOff x="4567752" y="3722908"/>
                <a:chExt cx="37870" cy="32380"/>
              </a:xfrm>
            </p:grpSpPr>
            <p:sp>
              <p:nvSpPr>
                <p:cNvPr id="545" name="Google Shape;767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767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7678;p78"/>
              <p:cNvGrpSpPr/>
              <p:nvPr/>
            </p:nvGrpSpPr>
            <p:grpSpPr>
              <a:xfrm>
                <a:off x="4617506" y="3652052"/>
                <a:ext cx="37783" cy="32357"/>
                <a:chOff x="4617506" y="3652052"/>
                <a:chExt cx="37783" cy="32357"/>
              </a:xfrm>
            </p:grpSpPr>
            <p:sp>
              <p:nvSpPr>
                <p:cNvPr id="543" name="Google Shape;767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768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7681;p78"/>
              <p:cNvGrpSpPr/>
              <p:nvPr/>
            </p:nvGrpSpPr>
            <p:grpSpPr>
              <a:xfrm>
                <a:off x="4739005" y="3554149"/>
                <a:ext cx="37870" cy="32357"/>
                <a:chOff x="4739005" y="3554149"/>
                <a:chExt cx="37870" cy="32357"/>
              </a:xfrm>
            </p:grpSpPr>
            <p:sp>
              <p:nvSpPr>
                <p:cNvPr id="541" name="Google Shape;768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768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7684;p78"/>
              <p:cNvGrpSpPr/>
              <p:nvPr/>
            </p:nvGrpSpPr>
            <p:grpSpPr>
              <a:xfrm>
                <a:off x="4806557" y="3630258"/>
                <a:ext cx="37776" cy="32364"/>
                <a:chOff x="4806557" y="3630258"/>
                <a:chExt cx="37776" cy="32364"/>
              </a:xfrm>
            </p:grpSpPr>
            <p:sp>
              <p:nvSpPr>
                <p:cNvPr id="539" name="Google Shape;768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768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7687;p78"/>
              <p:cNvGrpSpPr/>
              <p:nvPr/>
            </p:nvGrpSpPr>
            <p:grpSpPr>
              <a:xfrm>
                <a:off x="4737007" y="4004357"/>
                <a:ext cx="37870" cy="32357"/>
                <a:chOff x="4737007" y="4004357"/>
                <a:chExt cx="37870" cy="32357"/>
              </a:xfrm>
            </p:grpSpPr>
            <p:sp>
              <p:nvSpPr>
                <p:cNvPr id="537" name="Google Shape;768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768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7690;p78"/>
              <p:cNvGrpSpPr/>
              <p:nvPr/>
            </p:nvGrpSpPr>
            <p:grpSpPr>
              <a:xfrm>
                <a:off x="4773634" y="4208627"/>
                <a:ext cx="37776" cy="32357"/>
                <a:chOff x="4773634" y="4208627"/>
                <a:chExt cx="37776" cy="32357"/>
              </a:xfrm>
            </p:grpSpPr>
            <p:sp>
              <p:nvSpPr>
                <p:cNvPr id="535" name="Google Shape;769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769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7693;p78"/>
              <p:cNvGrpSpPr/>
              <p:nvPr/>
            </p:nvGrpSpPr>
            <p:grpSpPr>
              <a:xfrm>
                <a:off x="4888282" y="4074764"/>
                <a:ext cx="37776" cy="32451"/>
                <a:chOff x="4888282" y="4074764"/>
                <a:chExt cx="37776" cy="32451"/>
              </a:xfrm>
            </p:grpSpPr>
            <p:sp>
              <p:nvSpPr>
                <p:cNvPr id="533" name="Google Shape;769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69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7696;p78"/>
              <p:cNvGrpSpPr/>
              <p:nvPr/>
            </p:nvGrpSpPr>
            <p:grpSpPr>
              <a:xfrm>
                <a:off x="4901315" y="3804271"/>
                <a:ext cx="37776" cy="32364"/>
                <a:chOff x="4901315" y="3804271"/>
                <a:chExt cx="37776" cy="32364"/>
              </a:xfrm>
            </p:grpSpPr>
            <p:sp>
              <p:nvSpPr>
                <p:cNvPr id="531" name="Google Shape;769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69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7699;p78"/>
              <p:cNvGrpSpPr/>
              <p:nvPr/>
            </p:nvGrpSpPr>
            <p:grpSpPr>
              <a:xfrm>
                <a:off x="4866394" y="3715035"/>
                <a:ext cx="37846" cy="32357"/>
                <a:chOff x="4866394" y="3715035"/>
                <a:chExt cx="37846" cy="32357"/>
              </a:xfrm>
            </p:grpSpPr>
            <p:sp>
              <p:nvSpPr>
                <p:cNvPr id="529" name="Google Shape;770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70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7702;p78"/>
              <p:cNvGrpSpPr/>
              <p:nvPr/>
            </p:nvGrpSpPr>
            <p:grpSpPr>
              <a:xfrm>
                <a:off x="4979233" y="3839798"/>
                <a:ext cx="37878" cy="32420"/>
                <a:chOff x="4979233" y="3839798"/>
                <a:chExt cx="37878" cy="32420"/>
              </a:xfrm>
            </p:grpSpPr>
            <p:sp>
              <p:nvSpPr>
                <p:cNvPr id="527" name="Google Shape;770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770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7705;p78"/>
              <p:cNvGrpSpPr/>
              <p:nvPr/>
            </p:nvGrpSpPr>
            <p:grpSpPr>
              <a:xfrm>
                <a:off x="4790662" y="3679147"/>
                <a:ext cx="37783" cy="32380"/>
                <a:chOff x="4790662" y="3679147"/>
                <a:chExt cx="37783" cy="32380"/>
              </a:xfrm>
            </p:grpSpPr>
            <p:sp>
              <p:nvSpPr>
                <p:cNvPr id="525" name="Google Shape;770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770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7708;p78"/>
              <p:cNvGrpSpPr/>
              <p:nvPr/>
            </p:nvGrpSpPr>
            <p:grpSpPr>
              <a:xfrm>
                <a:off x="4857263" y="3557861"/>
                <a:ext cx="37776" cy="32357"/>
                <a:chOff x="4857263" y="3557861"/>
                <a:chExt cx="37776" cy="32357"/>
              </a:xfrm>
            </p:grpSpPr>
            <p:sp>
              <p:nvSpPr>
                <p:cNvPr id="523" name="Google Shape;770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771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7711;p78"/>
              <p:cNvGrpSpPr/>
              <p:nvPr/>
            </p:nvGrpSpPr>
            <p:grpSpPr>
              <a:xfrm>
                <a:off x="4883902" y="3648033"/>
                <a:ext cx="37783" cy="32380"/>
                <a:chOff x="4883902" y="3648033"/>
                <a:chExt cx="37783" cy="32380"/>
              </a:xfrm>
            </p:grpSpPr>
            <p:sp>
              <p:nvSpPr>
                <p:cNvPr id="521" name="Google Shape;771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771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7714;p78"/>
              <p:cNvGrpSpPr/>
              <p:nvPr/>
            </p:nvGrpSpPr>
            <p:grpSpPr>
              <a:xfrm>
                <a:off x="4907780" y="3347220"/>
                <a:ext cx="37878" cy="32357"/>
                <a:chOff x="4907780" y="3347220"/>
                <a:chExt cx="37878" cy="32357"/>
              </a:xfrm>
            </p:grpSpPr>
            <p:sp>
              <p:nvSpPr>
                <p:cNvPr id="519" name="Google Shape;771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771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7717;p78"/>
              <p:cNvGrpSpPr/>
              <p:nvPr/>
            </p:nvGrpSpPr>
            <p:grpSpPr>
              <a:xfrm>
                <a:off x="5065048" y="3738150"/>
                <a:ext cx="37783" cy="32364"/>
                <a:chOff x="5065048" y="3738150"/>
                <a:chExt cx="37783" cy="32364"/>
              </a:xfrm>
            </p:grpSpPr>
            <p:sp>
              <p:nvSpPr>
                <p:cNvPr id="517" name="Google Shape;771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771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7720;p78"/>
              <p:cNvGrpSpPr/>
              <p:nvPr/>
            </p:nvGrpSpPr>
            <p:grpSpPr>
              <a:xfrm>
                <a:off x="5071616" y="3284615"/>
                <a:ext cx="37783" cy="32357"/>
                <a:chOff x="5071616" y="3284615"/>
                <a:chExt cx="37783" cy="32357"/>
              </a:xfrm>
            </p:grpSpPr>
            <p:sp>
              <p:nvSpPr>
                <p:cNvPr id="515" name="Google Shape;772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72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7723;p78"/>
              <p:cNvGrpSpPr/>
              <p:nvPr/>
            </p:nvGrpSpPr>
            <p:grpSpPr>
              <a:xfrm>
                <a:off x="5389291" y="3759921"/>
                <a:ext cx="37783" cy="32380"/>
                <a:chOff x="5389291" y="3759921"/>
                <a:chExt cx="37783" cy="32380"/>
              </a:xfrm>
            </p:grpSpPr>
            <p:sp>
              <p:nvSpPr>
                <p:cNvPr id="513" name="Google Shape;772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72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7726;p78"/>
              <p:cNvGrpSpPr/>
              <p:nvPr/>
            </p:nvGrpSpPr>
            <p:grpSpPr>
              <a:xfrm>
                <a:off x="5431534" y="3632932"/>
                <a:ext cx="37878" cy="32451"/>
                <a:chOff x="5431534" y="3632932"/>
                <a:chExt cx="37878" cy="32451"/>
              </a:xfrm>
            </p:grpSpPr>
            <p:sp>
              <p:nvSpPr>
                <p:cNvPr id="511" name="Google Shape;772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72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7729;p78"/>
              <p:cNvGrpSpPr/>
              <p:nvPr/>
            </p:nvGrpSpPr>
            <p:grpSpPr>
              <a:xfrm>
                <a:off x="5540755" y="3544829"/>
                <a:ext cx="37783" cy="32357"/>
                <a:chOff x="5540755" y="3544829"/>
                <a:chExt cx="37783" cy="32357"/>
              </a:xfrm>
            </p:grpSpPr>
            <p:sp>
              <p:nvSpPr>
                <p:cNvPr id="509" name="Google Shape;773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73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7732;p78"/>
              <p:cNvGrpSpPr/>
              <p:nvPr/>
            </p:nvGrpSpPr>
            <p:grpSpPr>
              <a:xfrm>
                <a:off x="5579293" y="3412107"/>
                <a:ext cx="37776" cy="32357"/>
                <a:chOff x="5579293" y="3412107"/>
                <a:chExt cx="37776" cy="32357"/>
              </a:xfrm>
            </p:grpSpPr>
            <p:sp>
              <p:nvSpPr>
                <p:cNvPr id="507" name="Google Shape;773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773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7735;p78"/>
              <p:cNvGrpSpPr/>
              <p:nvPr/>
            </p:nvGrpSpPr>
            <p:grpSpPr>
              <a:xfrm>
                <a:off x="5801346" y="3284615"/>
                <a:ext cx="37783" cy="32357"/>
                <a:chOff x="5801346" y="3284615"/>
                <a:chExt cx="37783" cy="32357"/>
              </a:xfrm>
            </p:grpSpPr>
            <p:sp>
              <p:nvSpPr>
                <p:cNvPr id="505" name="Google Shape;773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773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7738;p78"/>
              <p:cNvGrpSpPr/>
              <p:nvPr/>
            </p:nvGrpSpPr>
            <p:grpSpPr>
              <a:xfrm>
                <a:off x="5763578" y="3399067"/>
                <a:ext cx="37776" cy="32364"/>
                <a:chOff x="5763578" y="3399067"/>
                <a:chExt cx="37776" cy="32364"/>
              </a:xfrm>
            </p:grpSpPr>
            <p:sp>
              <p:nvSpPr>
                <p:cNvPr id="503" name="Google Shape;773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774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7741;p78"/>
              <p:cNvGrpSpPr/>
              <p:nvPr/>
            </p:nvGrpSpPr>
            <p:grpSpPr>
              <a:xfrm>
                <a:off x="5395858" y="3230952"/>
                <a:ext cx="37776" cy="32364"/>
                <a:chOff x="5395858" y="3230952"/>
                <a:chExt cx="37776" cy="32364"/>
              </a:xfrm>
            </p:grpSpPr>
            <p:sp>
              <p:nvSpPr>
                <p:cNvPr id="501" name="Google Shape;774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774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7744;p78"/>
              <p:cNvGrpSpPr/>
              <p:nvPr/>
            </p:nvGrpSpPr>
            <p:grpSpPr>
              <a:xfrm>
                <a:off x="5264088" y="3188237"/>
                <a:ext cx="37776" cy="32357"/>
                <a:chOff x="5264088" y="3188237"/>
                <a:chExt cx="37776" cy="32357"/>
              </a:xfrm>
            </p:grpSpPr>
            <p:sp>
              <p:nvSpPr>
                <p:cNvPr id="499" name="Google Shape;774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774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7747;p78"/>
              <p:cNvGrpSpPr/>
              <p:nvPr/>
            </p:nvGrpSpPr>
            <p:grpSpPr>
              <a:xfrm>
                <a:off x="5585758" y="3237425"/>
                <a:ext cx="37878" cy="32357"/>
                <a:chOff x="5585758" y="3237425"/>
                <a:chExt cx="37878" cy="32357"/>
              </a:xfrm>
            </p:grpSpPr>
            <p:sp>
              <p:nvSpPr>
                <p:cNvPr id="497" name="Google Shape;774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774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7750;p78"/>
              <p:cNvGrpSpPr/>
              <p:nvPr/>
            </p:nvGrpSpPr>
            <p:grpSpPr>
              <a:xfrm>
                <a:off x="4874196" y="3291088"/>
                <a:ext cx="37878" cy="32451"/>
                <a:chOff x="4874196" y="3291088"/>
                <a:chExt cx="37878" cy="32451"/>
              </a:xfrm>
            </p:grpSpPr>
            <p:sp>
              <p:nvSpPr>
                <p:cNvPr id="495" name="Google Shape;775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775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7753;p78"/>
              <p:cNvGrpSpPr/>
              <p:nvPr/>
            </p:nvGrpSpPr>
            <p:grpSpPr>
              <a:xfrm>
                <a:off x="5197770" y="3785466"/>
                <a:ext cx="37783" cy="32427"/>
                <a:chOff x="5197770" y="3785466"/>
                <a:chExt cx="37783" cy="32427"/>
              </a:xfrm>
            </p:grpSpPr>
            <p:sp>
              <p:nvSpPr>
                <p:cNvPr id="493" name="Google Shape;775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775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7756;p78"/>
              <p:cNvGrpSpPr/>
              <p:nvPr/>
            </p:nvGrpSpPr>
            <p:grpSpPr>
              <a:xfrm>
                <a:off x="5177699" y="3492117"/>
                <a:ext cx="37776" cy="32357"/>
                <a:chOff x="5177699" y="3492117"/>
                <a:chExt cx="37776" cy="32357"/>
              </a:xfrm>
            </p:grpSpPr>
            <p:sp>
              <p:nvSpPr>
                <p:cNvPr id="491" name="Google Shape;775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75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7759;p78"/>
              <p:cNvGrpSpPr/>
              <p:nvPr/>
            </p:nvGrpSpPr>
            <p:grpSpPr>
              <a:xfrm>
                <a:off x="5349431" y="3622346"/>
                <a:ext cx="37870" cy="32380"/>
                <a:chOff x="5349431" y="3622346"/>
                <a:chExt cx="37870" cy="32380"/>
              </a:xfrm>
            </p:grpSpPr>
            <p:sp>
              <p:nvSpPr>
                <p:cNvPr id="489" name="Google Shape;776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76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7762;p78"/>
              <p:cNvGrpSpPr/>
              <p:nvPr/>
            </p:nvGrpSpPr>
            <p:grpSpPr>
              <a:xfrm>
                <a:off x="5068855" y="3563980"/>
                <a:ext cx="53954" cy="46223"/>
                <a:chOff x="5068855" y="3563980"/>
                <a:chExt cx="53954" cy="46223"/>
              </a:xfrm>
            </p:grpSpPr>
            <p:sp>
              <p:nvSpPr>
                <p:cNvPr id="487" name="Google Shape;776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76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7765;p78"/>
              <p:cNvGrpSpPr/>
              <p:nvPr/>
            </p:nvGrpSpPr>
            <p:grpSpPr>
              <a:xfrm>
                <a:off x="5037654" y="3392507"/>
                <a:ext cx="37870" cy="32451"/>
                <a:chOff x="5037654" y="3392507"/>
                <a:chExt cx="37870" cy="32451"/>
              </a:xfrm>
            </p:grpSpPr>
            <p:sp>
              <p:nvSpPr>
                <p:cNvPr id="485" name="Google Shape;776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76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7768;p78"/>
              <p:cNvGrpSpPr/>
              <p:nvPr/>
            </p:nvGrpSpPr>
            <p:grpSpPr>
              <a:xfrm>
                <a:off x="5456560" y="3368629"/>
                <a:ext cx="37870" cy="32451"/>
                <a:chOff x="5456560" y="3368629"/>
                <a:chExt cx="37870" cy="32451"/>
              </a:xfrm>
            </p:grpSpPr>
            <p:sp>
              <p:nvSpPr>
                <p:cNvPr id="483" name="Google Shape;776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77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7771;p78"/>
              <p:cNvGrpSpPr/>
              <p:nvPr/>
            </p:nvGrpSpPr>
            <p:grpSpPr>
              <a:xfrm>
                <a:off x="4755749" y="3501516"/>
                <a:ext cx="46246" cy="39608"/>
                <a:chOff x="4755749" y="3501516"/>
                <a:chExt cx="46246" cy="39608"/>
              </a:xfrm>
            </p:grpSpPr>
            <p:sp>
              <p:nvSpPr>
                <p:cNvPr id="481" name="Google Shape;777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77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7774;p78"/>
              <p:cNvGrpSpPr/>
              <p:nvPr/>
            </p:nvGrpSpPr>
            <p:grpSpPr>
              <a:xfrm>
                <a:off x="4681346" y="3485582"/>
                <a:ext cx="37783" cy="32427"/>
                <a:chOff x="4681346" y="3485582"/>
                <a:chExt cx="37783" cy="32427"/>
              </a:xfrm>
            </p:grpSpPr>
            <p:sp>
              <p:nvSpPr>
                <p:cNvPr id="479" name="Google Shape;777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777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7777;p78"/>
              <p:cNvGrpSpPr/>
              <p:nvPr/>
            </p:nvGrpSpPr>
            <p:grpSpPr>
              <a:xfrm>
                <a:off x="4767067" y="3291088"/>
                <a:ext cx="37878" cy="32451"/>
                <a:chOff x="4767067" y="3291088"/>
                <a:chExt cx="37878" cy="32451"/>
              </a:xfrm>
            </p:grpSpPr>
            <p:sp>
              <p:nvSpPr>
                <p:cNvPr id="477" name="Google Shape;777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777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7780;p78"/>
              <p:cNvGrpSpPr/>
              <p:nvPr/>
            </p:nvGrpSpPr>
            <p:grpSpPr>
              <a:xfrm>
                <a:off x="4687819" y="3405539"/>
                <a:ext cx="37776" cy="32451"/>
                <a:chOff x="4687819" y="3405539"/>
                <a:chExt cx="37776" cy="32451"/>
              </a:xfrm>
            </p:grpSpPr>
            <p:sp>
              <p:nvSpPr>
                <p:cNvPr id="475" name="Google Shape;778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778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7783;p78"/>
              <p:cNvGrpSpPr/>
              <p:nvPr/>
            </p:nvGrpSpPr>
            <p:grpSpPr>
              <a:xfrm>
                <a:off x="4923101" y="3444809"/>
                <a:ext cx="52813" cy="45318"/>
                <a:chOff x="4923101" y="3444809"/>
                <a:chExt cx="52813" cy="45318"/>
              </a:xfrm>
            </p:grpSpPr>
            <p:sp>
              <p:nvSpPr>
                <p:cNvPr id="473" name="Google Shape;778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78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7786;p78"/>
              <p:cNvGrpSpPr/>
              <p:nvPr/>
            </p:nvGrpSpPr>
            <p:grpSpPr>
              <a:xfrm>
                <a:off x="4846040" y="3654750"/>
                <a:ext cx="31405" cy="26993"/>
                <a:chOff x="4846040" y="3654750"/>
                <a:chExt cx="31405" cy="26993"/>
              </a:xfrm>
            </p:grpSpPr>
            <p:sp>
              <p:nvSpPr>
                <p:cNvPr id="471" name="Google Shape;778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78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7789;p78"/>
              <p:cNvGrpSpPr/>
              <p:nvPr/>
            </p:nvGrpSpPr>
            <p:grpSpPr>
              <a:xfrm>
                <a:off x="4925673" y="3691700"/>
                <a:ext cx="40253" cy="34472"/>
                <a:chOff x="4925673" y="3691700"/>
                <a:chExt cx="40253" cy="34472"/>
              </a:xfrm>
            </p:grpSpPr>
            <p:sp>
              <p:nvSpPr>
                <p:cNvPr id="469" name="Google Shape;779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79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7792;p78"/>
              <p:cNvGrpSpPr/>
              <p:nvPr/>
            </p:nvGrpSpPr>
            <p:grpSpPr>
              <a:xfrm>
                <a:off x="4894653" y="3740848"/>
                <a:ext cx="31405" cy="26906"/>
                <a:chOff x="4894653" y="3740848"/>
                <a:chExt cx="31405" cy="26906"/>
              </a:xfrm>
            </p:grpSpPr>
            <p:sp>
              <p:nvSpPr>
                <p:cNvPr id="467" name="Google Shape;779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79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7795;p78"/>
              <p:cNvGrpSpPr/>
              <p:nvPr/>
            </p:nvGrpSpPr>
            <p:grpSpPr>
              <a:xfrm>
                <a:off x="4962300" y="3696348"/>
                <a:ext cx="38255" cy="32773"/>
                <a:chOff x="4962300" y="3696348"/>
                <a:chExt cx="38255" cy="32773"/>
              </a:xfrm>
            </p:grpSpPr>
            <p:sp>
              <p:nvSpPr>
                <p:cNvPr id="465" name="Google Shape;779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79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7798;p78"/>
              <p:cNvGrpSpPr/>
              <p:nvPr/>
            </p:nvGrpSpPr>
            <p:grpSpPr>
              <a:xfrm>
                <a:off x="4980185" y="3743349"/>
                <a:ext cx="31499" cy="26969"/>
                <a:chOff x="4980185" y="3743349"/>
                <a:chExt cx="31499" cy="26969"/>
              </a:xfrm>
            </p:grpSpPr>
            <p:sp>
              <p:nvSpPr>
                <p:cNvPr id="463" name="Google Shape;779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80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7801;p78"/>
              <p:cNvGrpSpPr/>
              <p:nvPr/>
            </p:nvGrpSpPr>
            <p:grpSpPr>
              <a:xfrm>
                <a:off x="5013768" y="3734312"/>
                <a:ext cx="31499" cy="26969"/>
                <a:chOff x="5013768" y="3734312"/>
                <a:chExt cx="31499" cy="26969"/>
              </a:xfrm>
            </p:grpSpPr>
            <p:sp>
              <p:nvSpPr>
                <p:cNvPr id="461" name="Google Shape;780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80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7804;p78"/>
              <p:cNvGrpSpPr/>
              <p:nvPr/>
            </p:nvGrpSpPr>
            <p:grpSpPr>
              <a:xfrm>
                <a:off x="5036703" y="3764545"/>
                <a:ext cx="31499" cy="26898"/>
                <a:chOff x="5036703" y="3764545"/>
                <a:chExt cx="31499" cy="26898"/>
              </a:xfrm>
            </p:grpSpPr>
            <p:sp>
              <p:nvSpPr>
                <p:cNvPr id="459" name="Google Shape;780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80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7807;p78"/>
              <p:cNvGrpSpPr/>
              <p:nvPr/>
            </p:nvGrpSpPr>
            <p:grpSpPr>
              <a:xfrm>
                <a:off x="4953546" y="3768352"/>
                <a:ext cx="31405" cy="26898"/>
                <a:chOff x="4953546" y="3768352"/>
                <a:chExt cx="31405" cy="26898"/>
              </a:xfrm>
            </p:grpSpPr>
            <p:sp>
              <p:nvSpPr>
                <p:cNvPr id="457" name="Google Shape;780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80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7810;p78"/>
              <p:cNvGrpSpPr/>
              <p:nvPr/>
            </p:nvGrpSpPr>
            <p:grpSpPr>
              <a:xfrm>
                <a:off x="4964770" y="3814016"/>
                <a:ext cx="31499" cy="26993"/>
                <a:chOff x="4964770" y="3814016"/>
                <a:chExt cx="31499" cy="26993"/>
              </a:xfrm>
            </p:grpSpPr>
            <p:sp>
              <p:nvSpPr>
                <p:cNvPr id="455" name="Google Shape;781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81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7813;p78"/>
              <p:cNvGrpSpPr/>
              <p:nvPr/>
            </p:nvGrpSpPr>
            <p:grpSpPr>
              <a:xfrm>
                <a:off x="4923290" y="3800504"/>
                <a:ext cx="31468" cy="26898"/>
                <a:chOff x="4923290" y="3800504"/>
                <a:chExt cx="31468" cy="26898"/>
              </a:xfrm>
            </p:grpSpPr>
            <p:sp>
              <p:nvSpPr>
                <p:cNvPr id="453" name="Google Shape;781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81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7816;p78"/>
              <p:cNvGrpSpPr/>
              <p:nvPr/>
            </p:nvGrpSpPr>
            <p:grpSpPr>
              <a:xfrm>
                <a:off x="5108534" y="3650943"/>
                <a:ext cx="31405" cy="26993"/>
                <a:chOff x="5108534" y="3650943"/>
                <a:chExt cx="31405" cy="26993"/>
              </a:xfrm>
            </p:grpSpPr>
            <p:sp>
              <p:nvSpPr>
                <p:cNvPr id="451" name="Google Shape;781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81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7819;p78"/>
              <p:cNvGrpSpPr/>
              <p:nvPr/>
            </p:nvGrpSpPr>
            <p:grpSpPr>
              <a:xfrm>
                <a:off x="5119380" y="3760739"/>
                <a:ext cx="31499" cy="26993"/>
                <a:chOff x="5119380" y="3760739"/>
                <a:chExt cx="31499" cy="26993"/>
              </a:xfrm>
            </p:grpSpPr>
            <p:sp>
              <p:nvSpPr>
                <p:cNvPr id="449" name="Google Shape;782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82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7822;p78"/>
              <p:cNvGrpSpPr/>
              <p:nvPr/>
            </p:nvGrpSpPr>
            <p:grpSpPr>
              <a:xfrm>
                <a:off x="5119380" y="3788235"/>
                <a:ext cx="31499" cy="26993"/>
                <a:chOff x="5119380" y="3788235"/>
                <a:chExt cx="31499" cy="26993"/>
              </a:xfrm>
            </p:grpSpPr>
            <p:sp>
              <p:nvSpPr>
                <p:cNvPr id="447" name="Google Shape;782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82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7825;p78"/>
              <p:cNvGrpSpPr/>
              <p:nvPr/>
            </p:nvGrpSpPr>
            <p:grpSpPr>
              <a:xfrm>
                <a:off x="5158005" y="3875284"/>
                <a:ext cx="31405" cy="27001"/>
                <a:chOff x="5158005" y="3875284"/>
                <a:chExt cx="31405" cy="27001"/>
              </a:xfrm>
            </p:grpSpPr>
            <p:sp>
              <p:nvSpPr>
                <p:cNvPr id="445" name="Google Shape;782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82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7828;p78"/>
              <p:cNvGrpSpPr/>
              <p:nvPr/>
            </p:nvGrpSpPr>
            <p:grpSpPr>
              <a:xfrm>
                <a:off x="5233163" y="3764545"/>
                <a:ext cx="31499" cy="26898"/>
                <a:chOff x="5233163" y="3764545"/>
                <a:chExt cx="31499" cy="26898"/>
              </a:xfrm>
            </p:grpSpPr>
            <p:sp>
              <p:nvSpPr>
                <p:cNvPr id="443" name="Google Shape;782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783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7831;p78"/>
              <p:cNvGrpSpPr/>
              <p:nvPr/>
            </p:nvGrpSpPr>
            <p:grpSpPr>
              <a:xfrm>
                <a:off x="5276168" y="3805545"/>
                <a:ext cx="31499" cy="26906"/>
                <a:chOff x="5276168" y="3805545"/>
                <a:chExt cx="31499" cy="26906"/>
              </a:xfrm>
            </p:grpSpPr>
            <p:sp>
              <p:nvSpPr>
                <p:cNvPr id="441" name="Google Shape;783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83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7834;p78"/>
              <p:cNvGrpSpPr/>
              <p:nvPr/>
            </p:nvGrpSpPr>
            <p:grpSpPr>
              <a:xfrm>
                <a:off x="5294053" y="3851933"/>
                <a:ext cx="31405" cy="26945"/>
                <a:chOff x="5294053" y="3851933"/>
                <a:chExt cx="31405" cy="26945"/>
              </a:xfrm>
            </p:grpSpPr>
            <p:sp>
              <p:nvSpPr>
                <p:cNvPr id="439" name="Google Shape;783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83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7837;p78"/>
              <p:cNvGrpSpPr/>
              <p:nvPr/>
            </p:nvGrpSpPr>
            <p:grpSpPr>
              <a:xfrm>
                <a:off x="5341723" y="3851902"/>
                <a:ext cx="31405" cy="26977"/>
                <a:chOff x="5341723" y="3851902"/>
                <a:chExt cx="31405" cy="26977"/>
              </a:xfrm>
            </p:grpSpPr>
            <p:sp>
              <p:nvSpPr>
                <p:cNvPr id="437" name="Google Shape;783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83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7840;p78"/>
              <p:cNvGrpSpPr/>
              <p:nvPr/>
            </p:nvGrpSpPr>
            <p:grpSpPr>
              <a:xfrm>
                <a:off x="5054871" y="3507855"/>
                <a:ext cx="31405" cy="26993"/>
                <a:chOff x="5054871" y="3507855"/>
                <a:chExt cx="31405" cy="26993"/>
              </a:xfrm>
            </p:grpSpPr>
            <p:sp>
              <p:nvSpPr>
                <p:cNvPr id="435" name="Google Shape;784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84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7843;p78"/>
              <p:cNvGrpSpPr/>
              <p:nvPr/>
            </p:nvGrpSpPr>
            <p:grpSpPr>
              <a:xfrm>
                <a:off x="4876579" y="3675325"/>
                <a:ext cx="31405" cy="26969"/>
                <a:chOff x="4876579" y="3675325"/>
                <a:chExt cx="31405" cy="26969"/>
              </a:xfrm>
            </p:grpSpPr>
            <p:sp>
              <p:nvSpPr>
                <p:cNvPr id="433" name="Google Shape;784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84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7846;p78"/>
              <p:cNvGrpSpPr/>
              <p:nvPr/>
            </p:nvGrpSpPr>
            <p:grpSpPr>
              <a:xfrm>
                <a:off x="4842233" y="3688333"/>
                <a:ext cx="31405" cy="26993"/>
                <a:chOff x="4842233" y="3688333"/>
                <a:chExt cx="31405" cy="26993"/>
              </a:xfrm>
            </p:grpSpPr>
            <p:sp>
              <p:nvSpPr>
                <p:cNvPr id="431" name="Google Shape;784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84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7849;p78"/>
              <p:cNvGrpSpPr/>
              <p:nvPr/>
            </p:nvGrpSpPr>
            <p:grpSpPr>
              <a:xfrm>
                <a:off x="5187876" y="3608032"/>
                <a:ext cx="31405" cy="27001"/>
                <a:chOff x="5187876" y="3608032"/>
                <a:chExt cx="31405" cy="27001"/>
              </a:xfrm>
            </p:grpSpPr>
            <p:sp>
              <p:nvSpPr>
                <p:cNvPr id="429" name="Google Shape;785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85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785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85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7854;p78"/>
              <p:cNvGrpSpPr/>
              <p:nvPr/>
            </p:nvGrpSpPr>
            <p:grpSpPr>
              <a:xfrm>
                <a:off x="5269224" y="3304167"/>
                <a:ext cx="40253" cy="34402"/>
                <a:chOff x="5269224" y="3304167"/>
                <a:chExt cx="40253" cy="34402"/>
              </a:xfrm>
            </p:grpSpPr>
            <p:sp>
              <p:nvSpPr>
                <p:cNvPr id="427" name="Google Shape;785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85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7857;p78"/>
              <p:cNvGrpSpPr/>
              <p:nvPr/>
            </p:nvGrpSpPr>
            <p:grpSpPr>
              <a:xfrm>
                <a:off x="5327354" y="3476615"/>
                <a:ext cx="49864" cy="42723"/>
                <a:chOff x="5327354" y="3476615"/>
                <a:chExt cx="49864" cy="42723"/>
              </a:xfrm>
            </p:grpSpPr>
            <p:sp>
              <p:nvSpPr>
                <p:cNvPr id="425" name="Google Shape;785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785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786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86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7862;p78"/>
              <p:cNvGrpSpPr/>
              <p:nvPr/>
            </p:nvGrpSpPr>
            <p:grpSpPr>
              <a:xfrm>
                <a:off x="5341723" y="3775957"/>
                <a:ext cx="31405" cy="26898"/>
                <a:chOff x="5341723" y="3775957"/>
                <a:chExt cx="31405" cy="26898"/>
              </a:xfrm>
            </p:grpSpPr>
            <p:sp>
              <p:nvSpPr>
                <p:cNvPr id="423" name="Google Shape;786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786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7865;p78"/>
              <p:cNvGrpSpPr/>
              <p:nvPr/>
            </p:nvGrpSpPr>
            <p:grpSpPr>
              <a:xfrm>
                <a:off x="5439053" y="3699274"/>
                <a:ext cx="31405" cy="26898"/>
                <a:chOff x="5439053" y="3699274"/>
                <a:chExt cx="31405" cy="26898"/>
              </a:xfrm>
            </p:grpSpPr>
            <p:sp>
              <p:nvSpPr>
                <p:cNvPr id="421" name="Google Shape;786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786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7868;p78"/>
              <p:cNvGrpSpPr/>
              <p:nvPr/>
            </p:nvGrpSpPr>
            <p:grpSpPr>
              <a:xfrm>
                <a:off x="5412414" y="3622307"/>
                <a:ext cx="31499" cy="26993"/>
                <a:chOff x="5412414" y="3622307"/>
                <a:chExt cx="31499" cy="26993"/>
              </a:xfrm>
            </p:grpSpPr>
            <p:sp>
              <p:nvSpPr>
                <p:cNvPr id="419" name="Google Shape;786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87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7871;p78"/>
              <p:cNvGrpSpPr/>
              <p:nvPr/>
            </p:nvGrpSpPr>
            <p:grpSpPr>
              <a:xfrm>
                <a:off x="5476254" y="3473949"/>
                <a:ext cx="26835" cy="26930"/>
                <a:chOff x="5476254" y="3473949"/>
                <a:chExt cx="26835" cy="26930"/>
              </a:xfrm>
            </p:grpSpPr>
            <p:sp>
              <p:nvSpPr>
                <p:cNvPr id="417" name="Google Shape;787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787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7874;p78"/>
              <p:cNvGrpSpPr/>
              <p:nvPr/>
            </p:nvGrpSpPr>
            <p:grpSpPr>
              <a:xfrm>
                <a:off x="5564547" y="3481594"/>
                <a:ext cx="31397" cy="26898"/>
                <a:chOff x="5564547" y="3481594"/>
                <a:chExt cx="31397" cy="26898"/>
              </a:xfrm>
            </p:grpSpPr>
            <p:sp>
              <p:nvSpPr>
                <p:cNvPr id="415" name="Google Shape;787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787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7877;p78"/>
              <p:cNvGrpSpPr/>
              <p:nvPr/>
            </p:nvGrpSpPr>
            <p:grpSpPr>
              <a:xfrm>
                <a:off x="5534101" y="3470174"/>
                <a:ext cx="31397" cy="26906"/>
                <a:chOff x="5534101" y="3470174"/>
                <a:chExt cx="31397" cy="26906"/>
              </a:xfrm>
            </p:grpSpPr>
            <p:sp>
              <p:nvSpPr>
                <p:cNvPr id="413" name="Google Shape;787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87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7880;p78"/>
              <p:cNvGrpSpPr/>
              <p:nvPr/>
            </p:nvGrpSpPr>
            <p:grpSpPr>
              <a:xfrm>
                <a:off x="5610879" y="3314486"/>
                <a:ext cx="31499" cy="26938"/>
                <a:chOff x="5610879" y="3314486"/>
                <a:chExt cx="31499" cy="26938"/>
              </a:xfrm>
            </p:grpSpPr>
            <p:sp>
              <p:nvSpPr>
                <p:cNvPr id="411" name="Google Shape;788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88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7883;p78"/>
              <p:cNvGrpSpPr/>
              <p:nvPr/>
            </p:nvGrpSpPr>
            <p:grpSpPr>
              <a:xfrm>
                <a:off x="4834525" y="3501382"/>
                <a:ext cx="31499" cy="26898"/>
                <a:chOff x="4834525" y="3501382"/>
                <a:chExt cx="31499" cy="26898"/>
              </a:xfrm>
            </p:grpSpPr>
            <p:sp>
              <p:nvSpPr>
                <p:cNvPr id="409" name="Google Shape;788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88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7886;p78"/>
              <p:cNvGrpSpPr/>
              <p:nvPr/>
            </p:nvGrpSpPr>
            <p:grpSpPr>
              <a:xfrm>
                <a:off x="4898460" y="3580158"/>
                <a:ext cx="31405" cy="26898"/>
                <a:chOff x="4898460" y="3580158"/>
                <a:chExt cx="31405" cy="26898"/>
              </a:xfrm>
            </p:grpSpPr>
            <p:sp>
              <p:nvSpPr>
                <p:cNvPr id="407" name="Google Shape;788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788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7889;p78"/>
              <p:cNvGrpSpPr/>
              <p:nvPr/>
            </p:nvGrpSpPr>
            <p:grpSpPr>
              <a:xfrm>
                <a:off x="4882667" y="3608032"/>
                <a:ext cx="31499" cy="27001"/>
                <a:chOff x="4882667" y="3608032"/>
                <a:chExt cx="31499" cy="27001"/>
              </a:xfrm>
            </p:grpSpPr>
            <p:sp>
              <p:nvSpPr>
                <p:cNvPr id="405" name="Google Shape;789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789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7892;p78"/>
              <p:cNvGrpSpPr/>
              <p:nvPr/>
            </p:nvGrpSpPr>
            <p:grpSpPr>
              <a:xfrm>
                <a:off x="4843373" y="3631407"/>
                <a:ext cx="16273" cy="16186"/>
                <a:chOff x="4843373" y="3631407"/>
                <a:chExt cx="16273" cy="16186"/>
              </a:xfrm>
            </p:grpSpPr>
            <p:sp>
              <p:nvSpPr>
                <p:cNvPr id="403" name="Google Shape;789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789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7895;p78"/>
              <p:cNvGrpSpPr/>
              <p:nvPr/>
            </p:nvGrpSpPr>
            <p:grpSpPr>
              <a:xfrm>
                <a:off x="4727773" y="3591578"/>
                <a:ext cx="31499" cy="26898"/>
                <a:chOff x="4727773" y="3591578"/>
                <a:chExt cx="31499" cy="26898"/>
              </a:xfrm>
            </p:grpSpPr>
            <p:sp>
              <p:nvSpPr>
                <p:cNvPr id="401" name="Google Shape;789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789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789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89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7900;p78"/>
              <p:cNvGrpSpPr/>
              <p:nvPr/>
            </p:nvGrpSpPr>
            <p:grpSpPr>
              <a:xfrm>
                <a:off x="4609421" y="3577398"/>
                <a:ext cx="31499" cy="27001"/>
                <a:chOff x="4609421" y="3577398"/>
                <a:chExt cx="31499" cy="27001"/>
              </a:xfrm>
            </p:grpSpPr>
            <p:sp>
              <p:nvSpPr>
                <p:cNvPr id="399" name="Google Shape;790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790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7903;p78"/>
              <p:cNvGrpSpPr/>
              <p:nvPr/>
            </p:nvGrpSpPr>
            <p:grpSpPr>
              <a:xfrm>
                <a:off x="4649289" y="3577398"/>
                <a:ext cx="31499" cy="27001"/>
                <a:chOff x="4649289" y="3577398"/>
                <a:chExt cx="31499" cy="27001"/>
              </a:xfrm>
            </p:grpSpPr>
            <p:sp>
              <p:nvSpPr>
                <p:cNvPr id="397" name="Google Shape;790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790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7906;p78"/>
              <p:cNvGrpSpPr/>
              <p:nvPr/>
            </p:nvGrpSpPr>
            <p:grpSpPr>
              <a:xfrm>
                <a:off x="4605614" y="3639523"/>
                <a:ext cx="31499" cy="26906"/>
                <a:chOff x="4605614" y="3639523"/>
                <a:chExt cx="31499" cy="26906"/>
              </a:xfrm>
            </p:grpSpPr>
            <p:sp>
              <p:nvSpPr>
                <p:cNvPr id="395" name="Google Shape;790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790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7909;p78"/>
              <p:cNvGrpSpPr/>
              <p:nvPr/>
            </p:nvGrpSpPr>
            <p:grpSpPr>
              <a:xfrm>
                <a:off x="4785149" y="3618846"/>
                <a:ext cx="26930" cy="26843"/>
                <a:chOff x="4785149" y="3618846"/>
                <a:chExt cx="26930" cy="26843"/>
              </a:xfrm>
            </p:grpSpPr>
            <p:sp>
              <p:nvSpPr>
                <p:cNvPr id="393" name="Google Shape;791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791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7912;p78"/>
              <p:cNvGrpSpPr/>
              <p:nvPr/>
            </p:nvGrpSpPr>
            <p:grpSpPr>
              <a:xfrm>
                <a:off x="4810167" y="3601567"/>
                <a:ext cx="31405" cy="26898"/>
                <a:chOff x="4810167" y="3601567"/>
                <a:chExt cx="31405" cy="26898"/>
              </a:xfrm>
            </p:grpSpPr>
            <p:sp>
              <p:nvSpPr>
                <p:cNvPr id="391" name="Google Shape;791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791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7915;p78"/>
              <p:cNvGrpSpPr/>
              <p:nvPr/>
            </p:nvGrpSpPr>
            <p:grpSpPr>
              <a:xfrm>
                <a:off x="4831002" y="3373230"/>
                <a:ext cx="31405" cy="26898"/>
                <a:chOff x="4831002" y="3373230"/>
                <a:chExt cx="31405" cy="26898"/>
              </a:xfrm>
            </p:grpSpPr>
            <p:sp>
              <p:nvSpPr>
                <p:cNvPr id="389" name="Google Shape;791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791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7918;p78"/>
              <p:cNvGrpSpPr/>
              <p:nvPr/>
            </p:nvGrpSpPr>
            <p:grpSpPr>
              <a:xfrm>
                <a:off x="4719311" y="3355054"/>
                <a:ext cx="31499" cy="27001"/>
                <a:chOff x="4719311" y="3355054"/>
                <a:chExt cx="31499" cy="27001"/>
              </a:xfrm>
            </p:grpSpPr>
            <p:sp>
              <p:nvSpPr>
                <p:cNvPr id="387" name="Google Shape;791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792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7921;p78"/>
              <p:cNvGrpSpPr/>
              <p:nvPr/>
            </p:nvGrpSpPr>
            <p:grpSpPr>
              <a:xfrm>
                <a:off x="4798755" y="3450260"/>
                <a:ext cx="26930" cy="26930"/>
                <a:chOff x="4798755" y="3450260"/>
                <a:chExt cx="26930" cy="26930"/>
              </a:xfrm>
            </p:grpSpPr>
            <p:sp>
              <p:nvSpPr>
                <p:cNvPr id="385" name="Google Shape;792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792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7924;p78"/>
              <p:cNvGrpSpPr/>
              <p:nvPr/>
            </p:nvGrpSpPr>
            <p:grpSpPr>
              <a:xfrm>
                <a:off x="4645576" y="3467555"/>
                <a:ext cx="31405" cy="26953"/>
                <a:chOff x="4645576" y="3467555"/>
                <a:chExt cx="31405" cy="26953"/>
              </a:xfrm>
            </p:grpSpPr>
            <p:sp>
              <p:nvSpPr>
                <p:cNvPr id="383" name="Google Shape;792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792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7927;p78"/>
              <p:cNvGrpSpPr/>
              <p:nvPr/>
            </p:nvGrpSpPr>
            <p:grpSpPr>
              <a:xfrm>
                <a:off x="4687631" y="3583965"/>
                <a:ext cx="31499" cy="26898"/>
                <a:chOff x="4687631" y="3583965"/>
                <a:chExt cx="31499" cy="26898"/>
              </a:xfrm>
            </p:grpSpPr>
            <p:sp>
              <p:nvSpPr>
                <p:cNvPr id="381" name="Google Shape;792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92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7930;p78"/>
              <p:cNvGrpSpPr/>
              <p:nvPr/>
            </p:nvGrpSpPr>
            <p:grpSpPr>
              <a:xfrm>
                <a:off x="4719311" y="3471314"/>
                <a:ext cx="31499" cy="27001"/>
                <a:chOff x="4719311" y="3471314"/>
                <a:chExt cx="31499" cy="27001"/>
              </a:xfrm>
            </p:grpSpPr>
            <p:sp>
              <p:nvSpPr>
                <p:cNvPr id="379" name="Google Shape;793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93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7933;p78"/>
              <p:cNvGrpSpPr/>
              <p:nvPr/>
            </p:nvGrpSpPr>
            <p:grpSpPr>
              <a:xfrm>
                <a:off x="4719311" y="3434404"/>
                <a:ext cx="31499" cy="26898"/>
                <a:chOff x="4719311" y="3434404"/>
                <a:chExt cx="31499" cy="26898"/>
              </a:xfrm>
            </p:grpSpPr>
            <p:sp>
              <p:nvSpPr>
                <p:cNvPr id="377" name="Google Shape;793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93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7936;p78"/>
              <p:cNvGrpSpPr/>
              <p:nvPr/>
            </p:nvGrpSpPr>
            <p:grpSpPr>
              <a:xfrm>
                <a:off x="4768876" y="3401772"/>
                <a:ext cx="31499" cy="26898"/>
                <a:chOff x="4768876" y="3401772"/>
                <a:chExt cx="31499" cy="26898"/>
              </a:xfrm>
            </p:grpSpPr>
            <p:sp>
              <p:nvSpPr>
                <p:cNvPr id="375" name="Google Shape;793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793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7939;p78"/>
              <p:cNvGrpSpPr/>
              <p:nvPr/>
            </p:nvGrpSpPr>
            <p:grpSpPr>
              <a:xfrm>
                <a:off x="4762214" y="3471377"/>
                <a:ext cx="26938" cy="26938"/>
                <a:chOff x="4762214" y="3471377"/>
                <a:chExt cx="26938" cy="26938"/>
              </a:xfrm>
            </p:grpSpPr>
            <p:sp>
              <p:nvSpPr>
                <p:cNvPr id="373" name="Google Shape;794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794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7942;p78"/>
              <p:cNvGrpSpPr/>
              <p:nvPr/>
            </p:nvGrpSpPr>
            <p:grpSpPr>
              <a:xfrm>
                <a:off x="4790473" y="3344782"/>
                <a:ext cx="31405" cy="26898"/>
                <a:chOff x="4790473" y="3344782"/>
                <a:chExt cx="31405" cy="26898"/>
              </a:xfrm>
            </p:grpSpPr>
            <p:sp>
              <p:nvSpPr>
                <p:cNvPr id="371" name="Google Shape;794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794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7945;p78"/>
              <p:cNvGrpSpPr/>
              <p:nvPr/>
            </p:nvGrpSpPr>
            <p:grpSpPr>
              <a:xfrm>
                <a:off x="4823774" y="3950733"/>
                <a:ext cx="37398" cy="32034"/>
                <a:chOff x="4823774" y="3950733"/>
                <a:chExt cx="37398" cy="32034"/>
              </a:xfrm>
            </p:grpSpPr>
            <p:sp>
              <p:nvSpPr>
                <p:cNvPr id="369" name="Google Shape;794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794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7948;p78"/>
              <p:cNvGrpSpPr/>
              <p:nvPr/>
            </p:nvGrpSpPr>
            <p:grpSpPr>
              <a:xfrm>
                <a:off x="4823396" y="4110566"/>
                <a:ext cx="31405" cy="26906"/>
                <a:chOff x="4823396" y="4110566"/>
                <a:chExt cx="31405" cy="26906"/>
              </a:xfrm>
            </p:grpSpPr>
            <p:sp>
              <p:nvSpPr>
                <p:cNvPr id="367" name="Google Shape;794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795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7951;p78"/>
              <p:cNvGrpSpPr/>
              <p:nvPr/>
            </p:nvGrpSpPr>
            <p:grpSpPr>
              <a:xfrm>
                <a:off x="4838332" y="3821150"/>
                <a:ext cx="31499" cy="26898"/>
                <a:chOff x="4838332" y="3821150"/>
                <a:chExt cx="31499" cy="26898"/>
              </a:xfrm>
            </p:grpSpPr>
            <p:sp>
              <p:nvSpPr>
                <p:cNvPr id="365" name="Google Shape;795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795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7954;p78"/>
              <p:cNvGrpSpPr/>
              <p:nvPr/>
            </p:nvGrpSpPr>
            <p:grpSpPr>
              <a:xfrm>
                <a:off x="4661275" y="3815007"/>
                <a:ext cx="36824" cy="31523"/>
                <a:chOff x="4661275" y="3815007"/>
                <a:chExt cx="36824" cy="31523"/>
              </a:xfrm>
            </p:grpSpPr>
            <p:sp>
              <p:nvSpPr>
                <p:cNvPr id="363" name="Google Shape;795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795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7957;p78"/>
              <p:cNvGrpSpPr/>
              <p:nvPr/>
            </p:nvGrpSpPr>
            <p:grpSpPr>
              <a:xfrm>
                <a:off x="4558998" y="3851037"/>
                <a:ext cx="33591" cy="28699"/>
                <a:chOff x="4558998" y="3851037"/>
                <a:chExt cx="33591" cy="28699"/>
              </a:xfrm>
            </p:grpSpPr>
            <p:sp>
              <p:nvSpPr>
                <p:cNvPr id="361" name="Google Shape;795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795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7960;p78"/>
              <p:cNvGrpSpPr/>
              <p:nvPr/>
            </p:nvGrpSpPr>
            <p:grpSpPr>
              <a:xfrm>
                <a:off x="4696762" y="3638587"/>
                <a:ext cx="33591" cy="28794"/>
                <a:chOff x="4696762" y="3638587"/>
                <a:chExt cx="33591" cy="28794"/>
              </a:xfrm>
            </p:grpSpPr>
            <p:sp>
              <p:nvSpPr>
                <p:cNvPr id="359" name="Google Shape;796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96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7963;p78"/>
              <p:cNvGrpSpPr/>
              <p:nvPr/>
            </p:nvGrpSpPr>
            <p:grpSpPr>
              <a:xfrm>
                <a:off x="4929479" y="3939140"/>
                <a:ext cx="33497" cy="28692"/>
                <a:chOff x="4929479" y="3939140"/>
                <a:chExt cx="33497" cy="28692"/>
              </a:xfrm>
            </p:grpSpPr>
            <p:sp>
              <p:nvSpPr>
                <p:cNvPr id="357" name="Google Shape;796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96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7966;p78"/>
              <p:cNvGrpSpPr/>
              <p:nvPr/>
            </p:nvGrpSpPr>
            <p:grpSpPr>
              <a:xfrm>
                <a:off x="4907119" y="3986039"/>
                <a:ext cx="33497" cy="28699"/>
                <a:chOff x="4907119" y="3986039"/>
                <a:chExt cx="33497" cy="28699"/>
              </a:xfrm>
            </p:grpSpPr>
            <p:sp>
              <p:nvSpPr>
                <p:cNvPr id="355" name="Google Shape;796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796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7969;p78"/>
              <p:cNvGrpSpPr/>
              <p:nvPr/>
            </p:nvGrpSpPr>
            <p:grpSpPr>
              <a:xfrm>
                <a:off x="4911783" y="4048102"/>
                <a:ext cx="33591" cy="28762"/>
                <a:chOff x="4911783" y="4048102"/>
                <a:chExt cx="33591" cy="28762"/>
              </a:xfrm>
            </p:grpSpPr>
            <p:sp>
              <p:nvSpPr>
                <p:cNvPr id="353" name="Google Shape;797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797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797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797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7974;p78"/>
              <p:cNvGrpSpPr/>
              <p:nvPr/>
            </p:nvGrpSpPr>
            <p:grpSpPr>
              <a:xfrm>
                <a:off x="4762623" y="3837847"/>
                <a:ext cx="42416" cy="36273"/>
                <a:chOff x="4762623" y="3837847"/>
                <a:chExt cx="42416" cy="36273"/>
              </a:xfrm>
            </p:grpSpPr>
            <p:sp>
              <p:nvSpPr>
                <p:cNvPr id="351" name="Google Shape;797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97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7977;p78"/>
              <p:cNvGrpSpPr/>
              <p:nvPr/>
            </p:nvGrpSpPr>
            <p:grpSpPr>
              <a:xfrm>
                <a:off x="4746044" y="4104966"/>
                <a:ext cx="33497" cy="28699"/>
                <a:chOff x="4746044" y="4104966"/>
                <a:chExt cx="33497" cy="28699"/>
              </a:xfrm>
            </p:grpSpPr>
            <p:sp>
              <p:nvSpPr>
                <p:cNvPr id="349" name="Google Shape;797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97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7980;p78"/>
              <p:cNvGrpSpPr/>
              <p:nvPr/>
            </p:nvGrpSpPr>
            <p:grpSpPr>
              <a:xfrm>
                <a:off x="4859646" y="4162554"/>
                <a:ext cx="33591" cy="28762"/>
                <a:chOff x="4859646" y="4162554"/>
                <a:chExt cx="33591" cy="28762"/>
              </a:xfrm>
            </p:grpSpPr>
            <p:sp>
              <p:nvSpPr>
                <p:cNvPr id="347" name="Google Shape;798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98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oogle Shape;7983;p78"/>
            <p:cNvGrpSpPr/>
            <p:nvPr/>
          </p:nvGrpSpPr>
          <p:grpSpPr>
            <a:xfrm>
              <a:off x="3597785" y="3274438"/>
              <a:ext cx="855610" cy="1122100"/>
              <a:chOff x="3597785" y="3274438"/>
              <a:chExt cx="855610" cy="1122100"/>
            </a:xfrm>
          </p:grpSpPr>
          <p:grpSp>
            <p:nvGrpSpPr>
              <p:cNvPr id="40" name="Google Shape;7984;p78"/>
              <p:cNvGrpSpPr/>
              <p:nvPr/>
            </p:nvGrpSpPr>
            <p:grpSpPr>
              <a:xfrm>
                <a:off x="3617857" y="3284717"/>
                <a:ext cx="826785" cy="1099165"/>
                <a:chOff x="3617857" y="3284717"/>
                <a:chExt cx="826785" cy="1099165"/>
              </a:xfrm>
            </p:grpSpPr>
            <p:sp>
              <p:nvSpPr>
                <p:cNvPr id="178" name="Google Shape;798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98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98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98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98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99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99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99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99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99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99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99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99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99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99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00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00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00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00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0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00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00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00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00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00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01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01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01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01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01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01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01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01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01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01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02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02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02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02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02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02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02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02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02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02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03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03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03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03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03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03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03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03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03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03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04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041;p78"/>
              <p:cNvGrpSpPr/>
              <p:nvPr/>
            </p:nvGrpSpPr>
            <p:grpSpPr>
              <a:xfrm>
                <a:off x="4180904" y="4251758"/>
                <a:ext cx="37783" cy="32420"/>
                <a:chOff x="4180904" y="4251758"/>
                <a:chExt cx="37783" cy="32420"/>
              </a:xfrm>
            </p:grpSpPr>
            <p:sp>
              <p:nvSpPr>
                <p:cNvPr id="176" name="Google Shape;804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04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044;p78"/>
              <p:cNvGrpSpPr/>
              <p:nvPr/>
            </p:nvGrpSpPr>
            <p:grpSpPr>
              <a:xfrm>
                <a:off x="4201644" y="4081324"/>
                <a:ext cx="37783" cy="32364"/>
                <a:chOff x="4201644" y="4081324"/>
                <a:chExt cx="37783" cy="32364"/>
              </a:xfrm>
            </p:grpSpPr>
            <p:sp>
              <p:nvSpPr>
                <p:cNvPr id="174" name="Google Shape;804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04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8047;p78"/>
              <p:cNvGrpSpPr/>
              <p:nvPr/>
            </p:nvGrpSpPr>
            <p:grpSpPr>
              <a:xfrm>
                <a:off x="4284416" y="3887428"/>
                <a:ext cx="37783" cy="32451"/>
                <a:chOff x="4284416" y="3887428"/>
                <a:chExt cx="37783" cy="32451"/>
              </a:xfrm>
            </p:grpSpPr>
            <p:sp>
              <p:nvSpPr>
                <p:cNvPr id="172" name="Google Shape;804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04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050;p78"/>
              <p:cNvGrpSpPr/>
              <p:nvPr/>
            </p:nvGrpSpPr>
            <p:grpSpPr>
              <a:xfrm>
                <a:off x="4223721" y="3860404"/>
                <a:ext cx="37870" cy="32364"/>
                <a:chOff x="4223721" y="3860404"/>
                <a:chExt cx="37870" cy="32364"/>
              </a:xfrm>
            </p:grpSpPr>
            <p:sp>
              <p:nvSpPr>
                <p:cNvPr id="170" name="Google Shape;805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05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8053;p78"/>
              <p:cNvGrpSpPr/>
              <p:nvPr/>
            </p:nvGrpSpPr>
            <p:grpSpPr>
              <a:xfrm>
                <a:off x="4104889" y="3699242"/>
                <a:ext cx="37776" cy="32357"/>
                <a:chOff x="4104889" y="3699242"/>
                <a:chExt cx="37776" cy="32357"/>
              </a:xfrm>
            </p:grpSpPr>
            <p:sp>
              <p:nvSpPr>
                <p:cNvPr id="168" name="Google Shape;805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05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056;p78"/>
              <p:cNvGrpSpPr/>
              <p:nvPr/>
            </p:nvGrpSpPr>
            <p:grpSpPr>
              <a:xfrm>
                <a:off x="4143608" y="3475121"/>
                <a:ext cx="37878" cy="32420"/>
                <a:chOff x="4143608" y="3475121"/>
                <a:chExt cx="37878" cy="32420"/>
              </a:xfrm>
            </p:grpSpPr>
            <p:sp>
              <p:nvSpPr>
                <p:cNvPr id="166" name="Google Shape;805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05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059;p78"/>
              <p:cNvGrpSpPr/>
              <p:nvPr/>
            </p:nvGrpSpPr>
            <p:grpSpPr>
              <a:xfrm>
                <a:off x="4217248" y="3570893"/>
                <a:ext cx="37776" cy="32364"/>
                <a:chOff x="4217248" y="3570893"/>
                <a:chExt cx="37776" cy="32364"/>
              </a:xfrm>
            </p:grpSpPr>
            <p:sp>
              <p:nvSpPr>
                <p:cNvPr id="164" name="Google Shape;806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06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062;p78"/>
              <p:cNvGrpSpPr/>
              <p:nvPr/>
            </p:nvGrpSpPr>
            <p:grpSpPr>
              <a:xfrm>
                <a:off x="4255307" y="3431612"/>
                <a:ext cx="37776" cy="32451"/>
                <a:chOff x="4255307" y="3431612"/>
                <a:chExt cx="37776" cy="32451"/>
              </a:xfrm>
            </p:grpSpPr>
            <p:sp>
              <p:nvSpPr>
                <p:cNvPr id="162" name="Google Shape;806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06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065;p78"/>
              <p:cNvGrpSpPr/>
              <p:nvPr/>
            </p:nvGrpSpPr>
            <p:grpSpPr>
              <a:xfrm>
                <a:off x="3853052" y="3577398"/>
                <a:ext cx="37776" cy="32420"/>
                <a:chOff x="3853052" y="3577398"/>
                <a:chExt cx="37776" cy="32420"/>
              </a:xfrm>
            </p:grpSpPr>
            <p:sp>
              <p:nvSpPr>
                <p:cNvPr id="160" name="Google Shape;806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06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8068;p78"/>
              <p:cNvGrpSpPr/>
              <p:nvPr/>
            </p:nvGrpSpPr>
            <p:grpSpPr>
              <a:xfrm>
                <a:off x="4039908" y="3412107"/>
                <a:ext cx="37776" cy="32357"/>
                <a:chOff x="4039908" y="3412107"/>
                <a:chExt cx="37776" cy="32357"/>
              </a:xfrm>
            </p:grpSpPr>
            <p:sp>
              <p:nvSpPr>
                <p:cNvPr id="158" name="Google Shape;806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07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8071;p78"/>
              <p:cNvGrpSpPr/>
              <p:nvPr/>
            </p:nvGrpSpPr>
            <p:grpSpPr>
              <a:xfrm>
                <a:off x="4017360" y="3342061"/>
                <a:ext cx="37870" cy="32380"/>
                <a:chOff x="4017360" y="3342061"/>
                <a:chExt cx="37870" cy="32380"/>
              </a:xfrm>
            </p:grpSpPr>
            <p:sp>
              <p:nvSpPr>
                <p:cNvPr id="156" name="Google Shape;807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807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807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7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8076;p78"/>
              <p:cNvGrpSpPr/>
              <p:nvPr/>
            </p:nvGrpSpPr>
            <p:grpSpPr>
              <a:xfrm>
                <a:off x="3750870" y="3418650"/>
                <a:ext cx="37776" cy="32380"/>
                <a:chOff x="3750870" y="3418650"/>
                <a:chExt cx="37776" cy="32380"/>
              </a:xfrm>
            </p:grpSpPr>
            <p:sp>
              <p:nvSpPr>
                <p:cNvPr id="154" name="Google Shape;807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07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079;p78"/>
              <p:cNvGrpSpPr/>
              <p:nvPr/>
            </p:nvGrpSpPr>
            <p:grpSpPr>
              <a:xfrm>
                <a:off x="3632509" y="3274438"/>
                <a:ext cx="37783" cy="32357"/>
                <a:chOff x="3632509" y="3274438"/>
                <a:chExt cx="37783" cy="32357"/>
              </a:xfrm>
            </p:grpSpPr>
            <p:sp>
              <p:nvSpPr>
                <p:cNvPr id="152" name="Google Shape;808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08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8082;p78"/>
              <p:cNvGrpSpPr/>
              <p:nvPr/>
            </p:nvGrpSpPr>
            <p:grpSpPr>
              <a:xfrm>
                <a:off x="3906424" y="3297561"/>
                <a:ext cx="37776" cy="32451"/>
                <a:chOff x="3906424" y="3297561"/>
                <a:chExt cx="37776" cy="32451"/>
              </a:xfrm>
            </p:grpSpPr>
            <p:sp>
              <p:nvSpPr>
                <p:cNvPr id="150" name="Google Shape;808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08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8085;p78"/>
              <p:cNvGrpSpPr/>
              <p:nvPr/>
            </p:nvGrpSpPr>
            <p:grpSpPr>
              <a:xfrm>
                <a:off x="3866084" y="3412107"/>
                <a:ext cx="37776" cy="32357"/>
                <a:chOff x="3866084" y="3412107"/>
                <a:chExt cx="37776" cy="32357"/>
              </a:xfrm>
            </p:grpSpPr>
            <p:sp>
              <p:nvSpPr>
                <p:cNvPr id="148" name="Google Shape;808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08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8088;p78"/>
              <p:cNvGrpSpPr/>
              <p:nvPr/>
            </p:nvGrpSpPr>
            <p:grpSpPr>
              <a:xfrm>
                <a:off x="4023919" y="3766409"/>
                <a:ext cx="37783" cy="32357"/>
                <a:chOff x="4023919" y="3766409"/>
                <a:chExt cx="37783" cy="32357"/>
              </a:xfrm>
            </p:grpSpPr>
            <p:sp>
              <p:nvSpPr>
                <p:cNvPr id="146" name="Google Shape;808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09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8091;p78"/>
              <p:cNvGrpSpPr/>
              <p:nvPr/>
            </p:nvGrpSpPr>
            <p:grpSpPr>
              <a:xfrm>
                <a:off x="3973882" y="3779449"/>
                <a:ext cx="37776" cy="32357"/>
                <a:chOff x="3973882" y="3779449"/>
                <a:chExt cx="37776" cy="32357"/>
              </a:xfrm>
            </p:grpSpPr>
            <p:sp>
              <p:nvSpPr>
                <p:cNvPr id="144" name="Google Shape;809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09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8094;p78"/>
              <p:cNvGrpSpPr/>
              <p:nvPr/>
            </p:nvGrpSpPr>
            <p:grpSpPr>
              <a:xfrm>
                <a:off x="4073398" y="3838028"/>
                <a:ext cx="37776" cy="32380"/>
                <a:chOff x="4073398" y="3838028"/>
                <a:chExt cx="37776" cy="32380"/>
              </a:xfrm>
            </p:grpSpPr>
            <p:sp>
              <p:nvSpPr>
                <p:cNvPr id="142" name="Google Shape;809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09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8097;p78"/>
              <p:cNvGrpSpPr/>
              <p:nvPr/>
            </p:nvGrpSpPr>
            <p:grpSpPr>
              <a:xfrm>
                <a:off x="4342672" y="4144496"/>
                <a:ext cx="37752" cy="32364"/>
                <a:chOff x="4342672" y="4144496"/>
                <a:chExt cx="37752" cy="32364"/>
              </a:xfrm>
            </p:grpSpPr>
            <p:sp>
              <p:nvSpPr>
                <p:cNvPr id="140" name="Google Shape;809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09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8100;p78"/>
              <p:cNvGrpSpPr/>
              <p:nvPr/>
            </p:nvGrpSpPr>
            <p:grpSpPr>
              <a:xfrm>
                <a:off x="4406386" y="4056872"/>
                <a:ext cx="37783" cy="32364"/>
                <a:chOff x="4406386" y="4056872"/>
                <a:chExt cx="37783" cy="32364"/>
              </a:xfrm>
            </p:grpSpPr>
            <p:sp>
              <p:nvSpPr>
                <p:cNvPr id="138" name="Google Shape;810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10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103;p78"/>
              <p:cNvGrpSpPr/>
              <p:nvPr/>
            </p:nvGrpSpPr>
            <p:grpSpPr>
              <a:xfrm>
                <a:off x="4284416" y="4245254"/>
                <a:ext cx="37783" cy="32357"/>
                <a:chOff x="4284416" y="4245254"/>
                <a:chExt cx="37783" cy="32357"/>
              </a:xfrm>
            </p:grpSpPr>
            <p:sp>
              <p:nvSpPr>
                <p:cNvPr id="136" name="Google Shape;810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10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8106;p78"/>
              <p:cNvGrpSpPr/>
              <p:nvPr/>
            </p:nvGrpSpPr>
            <p:grpSpPr>
              <a:xfrm>
                <a:off x="4219057" y="4331258"/>
                <a:ext cx="37776" cy="32364"/>
                <a:chOff x="4219057" y="4331258"/>
                <a:chExt cx="37776" cy="32364"/>
              </a:xfrm>
            </p:grpSpPr>
            <p:sp>
              <p:nvSpPr>
                <p:cNvPr id="134" name="Google Shape;810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10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8109;p78"/>
              <p:cNvGrpSpPr/>
              <p:nvPr/>
            </p:nvGrpSpPr>
            <p:grpSpPr>
              <a:xfrm>
                <a:off x="4204122" y="4141688"/>
                <a:ext cx="33497" cy="28699"/>
                <a:chOff x="4204122" y="4141688"/>
                <a:chExt cx="33497" cy="28699"/>
              </a:xfrm>
            </p:grpSpPr>
            <p:sp>
              <p:nvSpPr>
                <p:cNvPr id="132" name="Google Shape;811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11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8112;p78"/>
              <p:cNvGrpSpPr/>
              <p:nvPr/>
            </p:nvGrpSpPr>
            <p:grpSpPr>
              <a:xfrm>
                <a:off x="4301546" y="4003869"/>
                <a:ext cx="38916" cy="33324"/>
                <a:chOff x="4301546" y="4003869"/>
                <a:chExt cx="38916" cy="33324"/>
              </a:xfrm>
            </p:grpSpPr>
            <p:sp>
              <p:nvSpPr>
                <p:cNvPr id="130" name="Google Shape;811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11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8115;p78"/>
              <p:cNvGrpSpPr/>
              <p:nvPr/>
            </p:nvGrpSpPr>
            <p:grpSpPr>
              <a:xfrm>
                <a:off x="4210681" y="3924669"/>
                <a:ext cx="36549" cy="31366"/>
                <a:chOff x="4210681" y="3924669"/>
                <a:chExt cx="36549" cy="31366"/>
              </a:xfrm>
            </p:grpSpPr>
            <p:sp>
              <p:nvSpPr>
                <p:cNvPr id="128" name="Google Shape;811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11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8118;p78"/>
              <p:cNvGrpSpPr/>
              <p:nvPr/>
            </p:nvGrpSpPr>
            <p:grpSpPr>
              <a:xfrm>
                <a:off x="3987771" y="3628874"/>
                <a:ext cx="31499" cy="26993"/>
                <a:chOff x="3987771" y="3628874"/>
                <a:chExt cx="31499" cy="26993"/>
              </a:xfrm>
            </p:grpSpPr>
            <p:sp>
              <p:nvSpPr>
                <p:cNvPr id="126" name="Google Shape;811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12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8121;p78"/>
              <p:cNvGrpSpPr/>
              <p:nvPr/>
            </p:nvGrpSpPr>
            <p:grpSpPr>
              <a:xfrm>
                <a:off x="4087382" y="3775674"/>
                <a:ext cx="31405" cy="26898"/>
                <a:chOff x="4087382" y="3775674"/>
                <a:chExt cx="31405" cy="26898"/>
              </a:xfrm>
            </p:grpSpPr>
            <p:sp>
              <p:nvSpPr>
                <p:cNvPr id="124" name="Google Shape;812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12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8124;p78"/>
              <p:cNvGrpSpPr/>
              <p:nvPr/>
            </p:nvGrpSpPr>
            <p:grpSpPr>
              <a:xfrm>
                <a:off x="4118873" y="3856637"/>
                <a:ext cx="31405" cy="26906"/>
                <a:chOff x="4118873" y="3856637"/>
                <a:chExt cx="31405" cy="26906"/>
              </a:xfrm>
            </p:grpSpPr>
            <p:sp>
              <p:nvSpPr>
                <p:cNvPr id="122" name="Google Shape;812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12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8127;p78"/>
              <p:cNvGrpSpPr/>
              <p:nvPr/>
            </p:nvGrpSpPr>
            <p:grpSpPr>
              <a:xfrm>
                <a:off x="4168541" y="3639523"/>
                <a:ext cx="31499" cy="26906"/>
                <a:chOff x="4168541" y="3639523"/>
                <a:chExt cx="31499" cy="26906"/>
              </a:xfrm>
            </p:grpSpPr>
            <p:sp>
              <p:nvSpPr>
                <p:cNvPr id="120" name="Google Shape;812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12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8130;p78"/>
              <p:cNvGrpSpPr/>
              <p:nvPr/>
            </p:nvGrpSpPr>
            <p:grpSpPr>
              <a:xfrm>
                <a:off x="3965789" y="3393545"/>
                <a:ext cx="31405" cy="26945"/>
                <a:chOff x="3965789" y="3393545"/>
                <a:chExt cx="31405" cy="26945"/>
              </a:xfrm>
            </p:grpSpPr>
            <p:sp>
              <p:nvSpPr>
                <p:cNvPr id="118" name="Google Shape;813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13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8133;p78"/>
              <p:cNvGrpSpPr/>
              <p:nvPr/>
            </p:nvGrpSpPr>
            <p:grpSpPr>
              <a:xfrm>
                <a:off x="3925166" y="3491008"/>
                <a:ext cx="31405" cy="27001"/>
                <a:chOff x="3925166" y="3491008"/>
                <a:chExt cx="31405" cy="27001"/>
              </a:xfrm>
            </p:grpSpPr>
            <p:sp>
              <p:nvSpPr>
                <p:cNvPr id="116" name="Google Shape;813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13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8136;p78"/>
              <p:cNvGrpSpPr/>
              <p:nvPr/>
            </p:nvGrpSpPr>
            <p:grpSpPr>
              <a:xfrm>
                <a:off x="3682845" y="3340976"/>
                <a:ext cx="31397" cy="26898"/>
                <a:chOff x="3682845" y="3340976"/>
                <a:chExt cx="31397" cy="26898"/>
              </a:xfrm>
            </p:grpSpPr>
            <p:sp>
              <p:nvSpPr>
                <p:cNvPr id="114" name="Google Shape;813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13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8139;p78"/>
              <p:cNvGrpSpPr/>
              <p:nvPr/>
            </p:nvGrpSpPr>
            <p:grpSpPr>
              <a:xfrm>
                <a:off x="3795393" y="3353725"/>
                <a:ext cx="31499" cy="26993"/>
                <a:chOff x="3795393" y="3353725"/>
                <a:chExt cx="31499" cy="26993"/>
              </a:xfrm>
            </p:grpSpPr>
            <p:sp>
              <p:nvSpPr>
                <p:cNvPr id="112" name="Google Shape;814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14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8142;p78"/>
              <p:cNvGrpSpPr/>
              <p:nvPr/>
            </p:nvGrpSpPr>
            <p:grpSpPr>
              <a:xfrm>
                <a:off x="4176909" y="4363221"/>
                <a:ext cx="38924" cy="33316"/>
                <a:chOff x="4176909" y="4363221"/>
                <a:chExt cx="38924" cy="33316"/>
              </a:xfrm>
            </p:grpSpPr>
            <p:sp>
              <p:nvSpPr>
                <p:cNvPr id="110" name="Google Shape;814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14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8145;p78"/>
              <p:cNvGrpSpPr/>
              <p:nvPr/>
            </p:nvGrpSpPr>
            <p:grpSpPr>
              <a:xfrm>
                <a:off x="4226191" y="4007660"/>
                <a:ext cx="33560" cy="28770"/>
                <a:chOff x="4226191" y="4007660"/>
                <a:chExt cx="33560" cy="28770"/>
              </a:xfrm>
            </p:grpSpPr>
            <p:sp>
              <p:nvSpPr>
                <p:cNvPr id="108" name="Google Shape;814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14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8148;p78"/>
              <p:cNvGrpSpPr/>
              <p:nvPr/>
            </p:nvGrpSpPr>
            <p:grpSpPr>
              <a:xfrm>
                <a:off x="3597785" y="3377045"/>
                <a:ext cx="33591" cy="28699"/>
                <a:chOff x="3597785" y="3377045"/>
                <a:chExt cx="33591" cy="28699"/>
              </a:xfrm>
            </p:grpSpPr>
            <p:sp>
              <p:nvSpPr>
                <p:cNvPr id="106" name="Google Shape;814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15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8151;p78"/>
              <p:cNvGrpSpPr/>
              <p:nvPr/>
            </p:nvGrpSpPr>
            <p:grpSpPr>
              <a:xfrm>
                <a:off x="3887870" y="3669796"/>
                <a:ext cx="33591" cy="28692"/>
                <a:chOff x="3887870" y="3669796"/>
                <a:chExt cx="33591" cy="28692"/>
              </a:xfrm>
            </p:grpSpPr>
            <p:sp>
              <p:nvSpPr>
                <p:cNvPr id="104" name="Google Shape;815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15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154;p78"/>
              <p:cNvGrpSpPr/>
              <p:nvPr/>
            </p:nvGrpSpPr>
            <p:grpSpPr>
              <a:xfrm>
                <a:off x="3818320" y="3481625"/>
                <a:ext cx="33497" cy="28770"/>
                <a:chOff x="3818320" y="3481625"/>
                <a:chExt cx="33497" cy="28770"/>
              </a:xfrm>
            </p:grpSpPr>
            <p:sp>
              <p:nvSpPr>
                <p:cNvPr id="102" name="Google Shape;815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15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57;p78"/>
              <p:cNvGrpSpPr/>
              <p:nvPr/>
            </p:nvGrpSpPr>
            <p:grpSpPr>
              <a:xfrm>
                <a:off x="4278139" y="4120948"/>
                <a:ext cx="37492" cy="32129"/>
                <a:chOff x="4278139" y="4120948"/>
                <a:chExt cx="37492" cy="32129"/>
              </a:xfrm>
            </p:grpSpPr>
            <p:sp>
              <p:nvSpPr>
                <p:cNvPr id="100" name="Google Shape;815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15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160;p78"/>
              <p:cNvGrpSpPr/>
              <p:nvPr/>
            </p:nvGrpSpPr>
            <p:grpSpPr>
              <a:xfrm>
                <a:off x="4419898" y="3977388"/>
                <a:ext cx="33497" cy="28692"/>
                <a:chOff x="4419898" y="3977388"/>
                <a:chExt cx="33497" cy="28692"/>
              </a:xfrm>
            </p:grpSpPr>
            <p:sp>
              <p:nvSpPr>
                <p:cNvPr id="98" name="Google Shape;816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16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163;p78"/>
              <p:cNvGrpSpPr/>
              <p:nvPr/>
            </p:nvGrpSpPr>
            <p:grpSpPr>
              <a:xfrm>
                <a:off x="4158930" y="4034684"/>
                <a:ext cx="33497" cy="28762"/>
                <a:chOff x="4158930" y="4034684"/>
                <a:chExt cx="33497" cy="28762"/>
              </a:xfrm>
            </p:grpSpPr>
            <p:sp>
              <p:nvSpPr>
                <p:cNvPr id="96" name="Google Shape;816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16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166;p78"/>
              <p:cNvGrpSpPr/>
              <p:nvPr/>
            </p:nvGrpSpPr>
            <p:grpSpPr>
              <a:xfrm>
                <a:off x="4134949" y="3957049"/>
                <a:ext cx="33497" cy="28770"/>
                <a:chOff x="4134949" y="3957049"/>
                <a:chExt cx="33497" cy="28770"/>
              </a:xfrm>
            </p:grpSpPr>
            <p:sp>
              <p:nvSpPr>
                <p:cNvPr id="94" name="Google Shape;816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16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169;p78"/>
              <p:cNvGrpSpPr/>
              <p:nvPr/>
            </p:nvGrpSpPr>
            <p:grpSpPr>
              <a:xfrm>
                <a:off x="4193653" y="4184403"/>
                <a:ext cx="43580" cy="37264"/>
                <a:chOff x="4193653" y="4184403"/>
                <a:chExt cx="43580" cy="37264"/>
              </a:xfrm>
            </p:grpSpPr>
            <p:sp>
              <p:nvSpPr>
                <p:cNvPr id="92" name="Google Shape;817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17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172;p78"/>
              <p:cNvGrpSpPr/>
              <p:nvPr/>
            </p:nvGrpSpPr>
            <p:grpSpPr>
              <a:xfrm>
                <a:off x="4343600" y="3943844"/>
                <a:ext cx="43580" cy="37312"/>
                <a:chOff x="4343600" y="3943844"/>
                <a:chExt cx="43580" cy="37312"/>
              </a:xfrm>
            </p:grpSpPr>
            <p:sp>
              <p:nvSpPr>
                <p:cNvPr id="90" name="Google Shape;817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7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175;p78"/>
              <p:cNvGrpSpPr/>
              <p:nvPr/>
            </p:nvGrpSpPr>
            <p:grpSpPr>
              <a:xfrm>
                <a:off x="4172339" y="3381693"/>
                <a:ext cx="31499" cy="27001"/>
                <a:chOff x="4172339" y="3381693"/>
                <a:chExt cx="31499" cy="27001"/>
              </a:xfrm>
            </p:grpSpPr>
            <p:sp>
              <p:nvSpPr>
                <p:cNvPr id="88" name="Google Shape;817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17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1"/>
        <p:cNvGrpSpPr/>
        <p:nvPr/>
      </p:nvGrpSpPr>
      <p:grpSpPr>
        <a:xfrm>
          <a:off x="0" y="0"/>
          <a:ext cx="0" cy="0"/>
          <a:chOff x="0" y="0"/>
          <a:chExt cx="0" cy="0"/>
        </a:xfrm>
      </p:grpSpPr>
      <p:sp>
        <p:nvSpPr>
          <p:cNvPr id="3352" name="Google Shape;3352;p47"/>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a:t>
            </a:r>
            <a:r>
              <a:rPr lang="en" dirty="0" smtClean="0">
                <a:solidFill>
                  <a:schemeClr val="accent2"/>
                </a:solidFill>
              </a:rPr>
              <a:t>TRIP</a:t>
            </a:r>
            <a:endParaRPr dirty="0">
              <a:solidFill>
                <a:schemeClr val="accent2"/>
              </a:solidFill>
            </a:endParaRPr>
          </a:p>
        </p:txBody>
      </p:sp>
      <p:sp>
        <p:nvSpPr>
          <p:cNvPr id="3355" name="Google Shape;3355;p47"/>
          <p:cNvSpPr/>
          <p:nvPr/>
        </p:nvSpPr>
        <p:spPr>
          <a:xfrm>
            <a:off x="283474" y="1827556"/>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lt1"/>
                </a:solidFill>
                <a:latin typeface="Exo"/>
                <a:ea typeface="Exo"/>
                <a:cs typeface="Exo"/>
                <a:sym typeface="Exo"/>
              </a:rPr>
              <a:t>JFK Airpot</a:t>
            </a:r>
            <a:endParaRPr b="1" dirty="0">
              <a:solidFill>
                <a:schemeClr val="lt1"/>
              </a:solidFill>
              <a:latin typeface="Exo"/>
              <a:ea typeface="Exo"/>
              <a:cs typeface="Exo"/>
              <a:sym typeface="Exo"/>
            </a:endParaRPr>
          </a:p>
        </p:txBody>
      </p:sp>
      <p:sp>
        <p:nvSpPr>
          <p:cNvPr id="3358" name="Google Shape;3358;p47"/>
          <p:cNvSpPr/>
          <p:nvPr/>
        </p:nvSpPr>
        <p:spPr>
          <a:xfrm>
            <a:off x="2066257" y="1852520"/>
            <a:ext cx="1982464"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lt1"/>
                </a:solidFill>
                <a:latin typeface="Exo"/>
                <a:ea typeface="Exo"/>
                <a:cs typeface="Exo"/>
                <a:sym typeface="Exo"/>
              </a:rPr>
              <a:t>Upper East Side South</a:t>
            </a:r>
            <a:endParaRPr b="1" dirty="0">
              <a:solidFill>
                <a:schemeClr val="lt1"/>
              </a:solidFill>
              <a:latin typeface="Exo"/>
              <a:ea typeface="Exo"/>
              <a:cs typeface="Exo"/>
              <a:sym typeface="Exo"/>
            </a:endParaRPr>
          </a:p>
        </p:txBody>
      </p:sp>
      <p:sp>
        <p:nvSpPr>
          <p:cNvPr id="3361" name="Google Shape;3361;p47"/>
          <p:cNvSpPr/>
          <p:nvPr/>
        </p:nvSpPr>
        <p:spPr>
          <a:xfrm>
            <a:off x="283474" y="2659797"/>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lt1"/>
                </a:solidFill>
                <a:latin typeface="Exo"/>
                <a:ea typeface="Exo"/>
                <a:cs typeface="Exo"/>
                <a:sym typeface="Exo"/>
              </a:rPr>
              <a:t>Midtown Center</a:t>
            </a:r>
            <a:endParaRPr b="1" dirty="0">
              <a:solidFill>
                <a:schemeClr val="lt1"/>
              </a:solidFill>
              <a:latin typeface="Exo"/>
              <a:ea typeface="Exo"/>
              <a:cs typeface="Exo"/>
              <a:sym typeface="Exo"/>
            </a:endParaRPr>
          </a:p>
        </p:txBody>
      </p:sp>
      <p:sp>
        <p:nvSpPr>
          <p:cNvPr id="3364" name="Google Shape;3364;p47"/>
          <p:cNvSpPr/>
          <p:nvPr/>
        </p:nvSpPr>
        <p:spPr>
          <a:xfrm>
            <a:off x="2136548" y="2659797"/>
            <a:ext cx="1982464"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r>
              <a:rPr lang="en-US" b="1" dirty="0">
                <a:solidFill>
                  <a:schemeClr val="lt1"/>
                </a:solidFill>
                <a:latin typeface="Exo"/>
                <a:ea typeface="Exo"/>
                <a:cs typeface="Exo"/>
                <a:sym typeface="Exo"/>
              </a:rPr>
              <a:t>Upper East </a:t>
            </a:r>
            <a:r>
              <a:rPr lang="en-US" b="1" dirty="0" smtClean="0">
                <a:solidFill>
                  <a:schemeClr val="lt1"/>
                </a:solidFill>
                <a:latin typeface="Exo"/>
                <a:ea typeface="Exo"/>
                <a:cs typeface="Exo"/>
                <a:sym typeface="Exo"/>
              </a:rPr>
              <a:t>Side North</a:t>
            </a:r>
            <a:endParaRPr lang="en-US" b="1" dirty="0">
              <a:solidFill>
                <a:schemeClr val="lt1"/>
              </a:solidFill>
              <a:latin typeface="Exo"/>
              <a:ea typeface="Exo"/>
              <a:cs typeface="Exo"/>
              <a:sym typeface="Exo"/>
            </a:endParaRPr>
          </a:p>
        </p:txBody>
      </p:sp>
      <p:sp>
        <p:nvSpPr>
          <p:cNvPr id="3366" name="Google Shape;3366;p47"/>
          <p:cNvSpPr/>
          <p:nvPr/>
        </p:nvSpPr>
        <p:spPr>
          <a:xfrm rot="10800000">
            <a:off x="8367395" y="11709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7" name="Google Shape;3367;p47" title="Gráfico">
            <a:hlinkClick r:id="rId3"/>
          </p:cNvPr>
          <p:cNvPicPr preferRelativeResize="0"/>
          <p:nvPr/>
        </p:nvPicPr>
        <p:blipFill>
          <a:blip r:embed="rId4">
            <a:alphaModFix/>
          </a:blip>
          <a:stretch>
            <a:fillRect/>
          </a:stretch>
        </p:blipFill>
        <p:spPr>
          <a:xfrm>
            <a:off x="11347100" y="1257150"/>
            <a:ext cx="4641549" cy="2912725"/>
          </a:xfrm>
          <a:prstGeom prst="rect">
            <a:avLst/>
          </a:prstGeom>
          <a:noFill/>
          <a:ln>
            <a:noFill/>
          </a:ln>
        </p:spPr>
      </p:pic>
      <p:pic>
        <p:nvPicPr>
          <p:cNvPr id="2" name="Imagen 1"/>
          <p:cNvPicPr>
            <a:picLocks noChangeAspect="1"/>
          </p:cNvPicPr>
          <p:nvPr/>
        </p:nvPicPr>
        <p:blipFill>
          <a:blip r:embed="rId5"/>
          <a:stretch>
            <a:fillRect/>
          </a:stretch>
        </p:blipFill>
        <p:spPr>
          <a:xfrm>
            <a:off x="4329886" y="1297809"/>
            <a:ext cx="4683292" cy="2477525"/>
          </a:xfrm>
          <a:prstGeom prst="rect">
            <a:avLst/>
          </a:prstGeom>
        </p:spPr>
      </p:pic>
    </p:spTree>
    <p:extLst>
      <p:ext uri="{BB962C8B-B14F-4D97-AF65-F5344CB8AC3E}">
        <p14:creationId xmlns:p14="http://schemas.microsoft.com/office/powerpoint/2010/main" val="3617704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463</Words>
  <Application>Microsoft Office PowerPoint</Application>
  <PresentationFormat>Presentación en pantalla (16:9)</PresentationFormat>
  <Paragraphs>84</Paragraphs>
  <Slides>28</Slides>
  <Notes>28</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28</vt:i4>
      </vt:variant>
    </vt:vector>
  </HeadingPairs>
  <TitlesOfParts>
    <vt:vector size="37" baseType="lpstr">
      <vt:lpstr>Exo</vt:lpstr>
      <vt:lpstr>Calibri</vt:lpstr>
      <vt:lpstr>PT Sans</vt:lpstr>
      <vt:lpstr>Roboto Medium</vt:lpstr>
      <vt:lpstr>Proxima Nova Semibold</vt:lpstr>
      <vt:lpstr>Arial</vt:lpstr>
      <vt:lpstr>Proxima Nova</vt:lpstr>
      <vt:lpstr>Data Center Business Plan by Slidesgo</vt:lpstr>
      <vt:lpstr>Slidesgo Final Pages</vt:lpstr>
      <vt:lpstr>GreenMobility Analytics</vt:lpstr>
      <vt:lpstr>MISSION STATEMENT</vt:lpstr>
      <vt:lpstr>OUR COMPANY</vt:lpstr>
      <vt:lpstr>PROBLEM VS. SOLUTION</vt:lpstr>
      <vt:lpstr>DEPARTAMENTS INVOLVED</vt:lpstr>
      <vt:lpstr>OUR TEAM</vt:lpstr>
      <vt:lpstr>DATA ANALYSIS</vt:lpstr>
      <vt:lpstr>MARKET SIZE</vt:lpstr>
      <vt:lpstr>MARKET TRIP</vt:lpstr>
      <vt:lpstr>FUEL ANALYSIS </vt:lpstr>
      <vt:lpstr>TECHNOLOGY STACK</vt:lpstr>
      <vt:lpstr>Python Packages</vt:lpstr>
      <vt:lpstr>Interactive DashBoards</vt:lpstr>
      <vt:lpstr>DataBase</vt:lpstr>
      <vt:lpstr>Data Storage</vt:lpstr>
      <vt:lpstr>OPERATING PLAN</vt:lpstr>
      <vt:lpstr>OUR PROCESS</vt:lpstr>
      <vt:lpstr>ORGANIZATIONAL WORK</vt:lpstr>
      <vt:lpstr>PREDICTED GROWTH</vt:lpstr>
      <vt:lpstr>CONCLUSIONS</vt:lpstr>
      <vt:lpstr>ELON MUSK</vt:lpstr>
      <vt:lpstr>GRACIAS POR ESCUCHAR</vt:lpstr>
      <vt:lpstr>BIG DATA ICON PACK</vt:lpstr>
      <vt:lpstr>Use our editable graphic resources...</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GreenMobility Analytics</dc:title>
  <dc:creator>Windows</dc:creator>
  <cp:lastModifiedBy>Windows</cp:lastModifiedBy>
  <cp:revision>13</cp:revision>
  <dcterms:modified xsi:type="dcterms:W3CDTF">2024-01-31T18:56:20Z</dcterms:modified>
</cp:coreProperties>
</file>